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6" r:id="rId1"/>
  </p:sldMasterIdLst>
  <p:notesMasterIdLst>
    <p:notesMasterId r:id="rId37"/>
  </p:notesMasterIdLst>
  <p:handoutMasterIdLst>
    <p:handoutMasterId r:id="rId38"/>
  </p:handoutMasterIdLst>
  <p:sldIdLst>
    <p:sldId id="256" r:id="rId2"/>
    <p:sldId id="291" r:id="rId3"/>
    <p:sldId id="292" r:id="rId4"/>
    <p:sldId id="293" r:id="rId5"/>
    <p:sldId id="294" r:id="rId6"/>
    <p:sldId id="303" r:id="rId7"/>
    <p:sldId id="295" r:id="rId8"/>
    <p:sldId id="299" r:id="rId9"/>
    <p:sldId id="297" r:id="rId10"/>
    <p:sldId id="300" r:id="rId11"/>
    <p:sldId id="338" r:id="rId12"/>
    <p:sldId id="298" r:id="rId13"/>
    <p:sldId id="335" r:id="rId14"/>
    <p:sldId id="302" r:id="rId15"/>
    <p:sldId id="296" r:id="rId16"/>
    <p:sldId id="301" r:id="rId17"/>
    <p:sldId id="307" r:id="rId18"/>
    <p:sldId id="304" r:id="rId19"/>
    <p:sldId id="257" r:id="rId20"/>
    <p:sldId id="327" r:id="rId21"/>
    <p:sldId id="333" r:id="rId22"/>
    <p:sldId id="328" r:id="rId23"/>
    <p:sldId id="329" r:id="rId24"/>
    <p:sldId id="330" r:id="rId25"/>
    <p:sldId id="331" r:id="rId26"/>
    <p:sldId id="306" r:id="rId27"/>
    <p:sldId id="320" r:id="rId28"/>
    <p:sldId id="339" r:id="rId29"/>
    <p:sldId id="321" r:id="rId30"/>
    <p:sldId id="322" r:id="rId31"/>
    <p:sldId id="323" r:id="rId32"/>
    <p:sldId id="340" r:id="rId33"/>
    <p:sldId id="324" r:id="rId34"/>
    <p:sldId id="336" r:id="rId35"/>
    <p:sldId id="337" r:id="rId36"/>
  </p:sldIdLst>
  <p:sldSz cx="12192000" cy="6858000"/>
  <p:notesSz cx="7010400" cy="9296400"/>
  <p:embeddedFontLst>
    <p:embeddedFont>
      <p:font typeface="Calibri" panose="020F0502020204030204" pitchFamily="34" charset="0"/>
      <p:regular r:id="rId39"/>
      <p:bold r:id="rId40"/>
      <p:italic r:id="rId41"/>
      <p:boldItalic r:id="rId42"/>
    </p:embeddedFont>
    <p:embeddedFont>
      <p:font typeface="Pacifico" panose="00000500000000000000" pitchFamily="2" charset="0"/>
      <p:regular r:id="rId43"/>
    </p:embeddedFont>
    <p:embeddedFont>
      <p:font typeface="Roboto" panose="02000000000000000000" pitchFamily="2" charset="0"/>
      <p:regular r:id="rId44"/>
      <p:bold r:id="rId45"/>
      <p:italic r:id="rId46"/>
      <p:boldItalic r:id="rId47"/>
    </p:embeddedFont>
    <p:embeddedFont>
      <p:font typeface="Roboto Black" panose="02000000000000000000" pitchFamily="2" charset="0"/>
      <p:bold r:id="rId48"/>
      <p:boldItalic r:id="rId4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Seção Padrão" id="{5EE4E420-DE74-4EF7-A72C-9568664B597E}">
          <p14:sldIdLst>
            <p14:sldId id="256"/>
            <p14:sldId id="291"/>
            <p14:sldId id="292"/>
            <p14:sldId id="293"/>
            <p14:sldId id="294"/>
            <p14:sldId id="303"/>
            <p14:sldId id="295"/>
            <p14:sldId id="299"/>
            <p14:sldId id="297"/>
            <p14:sldId id="300"/>
            <p14:sldId id="338"/>
            <p14:sldId id="298"/>
            <p14:sldId id="335"/>
            <p14:sldId id="302"/>
            <p14:sldId id="296"/>
            <p14:sldId id="301"/>
            <p14:sldId id="307"/>
            <p14:sldId id="304"/>
            <p14:sldId id="257"/>
            <p14:sldId id="327"/>
            <p14:sldId id="333"/>
            <p14:sldId id="328"/>
            <p14:sldId id="329"/>
            <p14:sldId id="330"/>
            <p14:sldId id="331"/>
            <p14:sldId id="306"/>
            <p14:sldId id="320"/>
            <p14:sldId id="339"/>
            <p14:sldId id="321"/>
            <p14:sldId id="322"/>
            <p14:sldId id="323"/>
            <p14:sldId id="340"/>
            <p14:sldId id="324"/>
            <p14:sldId id="336"/>
            <p14:sldId id="337"/>
          </p14:sldIdLst>
        </p14:section>
      </p14:sectionLst>
    </p:ext>
    <p:ext uri="{EFAFB233-063F-42B5-8137-9DF3F51BA10A}">
      <p15:sldGuideLst xmlns:p15="http://schemas.microsoft.com/office/powerpoint/2012/main">
        <p15:guide id="1" orient="horz" pos="2319">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C8C"/>
    <a:srgbClr val="00B3BD"/>
    <a:srgbClr val="004255"/>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ED72917-CC25-49D3-8250-9069D6243401}" v="558" dt="2023-03-06T19:15:01.135"/>
  </p1510:revLst>
</p1510:revInfo>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5758FB7-9AC5-4552-8A53-C91805E547FA}" styleName="Estilo com Tema 1 - Ênfase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BDBED569-4797-4DF1-A0F4-6AAB3CD982D8}" styleName="Estilo Claro 3 - Ênfase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46F890A9-2807-4EBB-B81D-B2AA78EC7F39}" styleName="Estilo Escuro 2 - Ênfase 5/Ênfase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1829" autoAdjust="0"/>
  </p:normalViewPr>
  <p:slideViewPr>
    <p:cSldViewPr snapToGrid="0">
      <p:cViewPr varScale="1">
        <p:scale>
          <a:sx n="58" d="100"/>
          <a:sy n="58" d="100"/>
        </p:scale>
        <p:origin x="964" y="52"/>
      </p:cViewPr>
      <p:guideLst>
        <p:guide orient="horz" pos="2319"/>
        <p:guide pos="3840"/>
      </p:guideLst>
    </p:cSldViewPr>
  </p:slideViewPr>
  <p:notesTextViewPr>
    <p:cViewPr>
      <p:scale>
        <a:sx n="1" d="1"/>
        <a:sy n="1" d="1"/>
      </p:scale>
      <p:origin x="0" y="0"/>
    </p:cViewPr>
  </p:notesTextViewPr>
  <p:notesViewPr>
    <p:cSldViewPr snapToGrid="0">
      <p:cViewPr varScale="1">
        <p:scale>
          <a:sx n="52" d="100"/>
          <a:sy n="52" d="100"/>
        </p:scale>
        <p:origin x="1854" y="6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4.fntdata"/><Relationship Id="rId47" Type="http://schemas.openxmlformats.org/officeDocument/2006/relationships/font" Target="fonts/font9.fntdata"/><Relationship Id="rId50" Type="http://schemas.openxmlformats.org/officeDocument/2006/relationships/presProps" Target="presProps.xml"/><Relationship Id="rId55"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font" Target="fonts/font2.fntdata"/><Relationship Id="rId45" Type="http://schemas.openxmlformats.org/officeDocument/2006/relationships/font" Target="fonts/font7.fntdata"/><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6.fntdata"/><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5.fntdata"/><Relationship Id="rId48" Type="http://schemas.openxmlformats.org/officeDocument/2006/relationships/font" Target="fonts/font10.fntdata"/><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handoutMaster" Target="handoutMasters/handoutMaster1.xml"/><Relationship Id="rId46" Type="http://schemas.openxmlformats.org/officeDocument/2006/relationships/font" Target="fonts/font8.fntdata"/><Relationship Id="rId20" Type="http://schemas.openxmlformats.org/officeDocument/2006/relationships/slide" Target="slides/slide19.xml"/><Relationship Id="rId41" Type="http://schemas.openxmlformats.org/officeDocument/2006/relationships/font" Target="fonts/font3.fntdata"/><Relationship Id="rId54"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1.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iago Rodrigues de Matos" userId="f958b964552cb1a6" providerId="LiveId" clId="{DED72917-CC25-49D3-8250-9069D6243401}"/>
    <pc:docChg chg="undo redo custSel addSld delSld modSld sldOrd modMainMaster addSection delSection modSection">
      <pc:chgData name="Tiago Rodrigues de Matos" userId="f958b964552cb1a6" providerId="LiveId" clId="{DED72917-CC25-49D3-8250-9069D6243401}" dt="2023-03-08T00:27:55.110" v="3559" actId="1035"/>
      <pc:docMkLst>
        <pc:docMk/>
      </pc:docMkLst>
      <pc:sldChg chg="modSp mod">
        <pc:chgData name="Tiago Rodrigues de Matos" userId="f958b964552cb1a6" providerId="LiveId" clId="{DED72917-CC25-49D3-8250-9069D6243401}" dt="2023-03-05T14:47:28.195" v="145" actId="1076"/>
        <pc:sldMkLst>
          <pc:docMk/>
          <pc:sldMk cId="0" sldId="256"/>
        </pc:sldMkLst>
        <pc:spChg chg="mod">
          <ac:chgData name="Tiago Rodrigues de Matos" userId="f958b964552cb1a6" providerId="LiveId" clId="{DED72917-CC25-49D3-8250-9069D6243401}" dt="2023-03-05T14:47:26.211" v="144" actId="1076"/>
          <ac:spMkLst>
            <pc:docMk/>
            <pc:sldMk cId="0" sldId="256"/>
            <ac:spMk id="109" creationId="{00000000-0000-0000-0000-000000000000}"/>
          </ac:spMkLst>
        </pc:spChg>
        <pc:spChg chg="mod">
          <ac:chgData name="Tiago Rodrigues de Matos" userId="f958b964552cb1a6" providerId="LiveId" clId="{DED72917-CC25-49D3-8250-9069D6243401}" dt="2023-03-05T14:47:28.195" v="145" actId="1076"/>
          <ac:spMkLst>
            <pc:docMk/>
            <pc:sldMk cId="0" sldId="256"/>
            <ac:spMk id="110" creationId="{00000000-0000-0000-0000-000000000000}"/>
          </ac:spMkLst>
        </pc:spChg>
      </pc:sldChg>
      <pc:sldChg chg="addSp delSp modSp mod ord">
        <pc:chgData name="Tiago Rodrigues de Matos" userId="f958b964552cb1a6" providerId="LiveId" clId="{DED72917-CC25-49D3-8250-9069D6243401}" dt="2023-03-06T18:37:22.408" v="3116" actId="21"/>
        <pc:sldMkLst>
          <pc:docMk/>
          <pc:sldMk cId="0" sldId="257"/>
        </pc:sldMkLst>
        <pc:spChg chg="add del mod">
          <ac:chgData name="Tiago Rodrigues de Matos" userId="f958b964552cb1a6" providerId="LiveId" clId="{DED72917-CC25-49D3-8250-9069D6243401}" dt="2023-03-06T18:37:22.408" v="3116" actId="21"/>
          <ac:spMkLst>
            <pc:docMk/>
            <pc:sldMk cId="0" sldId="257"/>
            <ac:spMk id="2" creationId="{7E419338-F220-8A9A-D7A9-4DDC00A81A5E}"/>
          </ac:spMkLst>
        </pc:spChg>
        <pc:spChg chg="mod">
          <ac:chgData name="Tiago Rodrigues de Matos" userId="f958b964552cb1a6" providerId="LiveId" clId="{DED72917-CC25-49D3-8250-9069D6243401}" dt="2023-03-05T14:32:46.991" v="37" actId="255"/>
          <ac:spMkLst>
            <pc:docMk/>
            <pc:sldMk cId="0" sldId="257"/>
            <ac:spMk id="116" creationId="{00000000-0000-0000-0000-000000000000}"/>
          </ac:spMkLst>
        </pc:spChg>
      </pc:sldChg>
      <pc:sldChg chg="del">
        <pc:chgData name="Tiago Rodrigues de Matos" userId="f958b964552cb1a6" providerId="LiveId" clId="{DED72917-CC25-49D3-8250-9069D6243401}" dt="2023-03-06T12:45:27.944" v="545" actId="47"/>
        <pc:sldMkLst>
          <pc:docMk/>
          <pc:sldMk cId="0" sldId="258"/>
        </pc:sldMkLst>
      </pc:sldChg>
      <pc:sldChg chg="del modNotes">
        <pc:chgData name="Tiago Rodrigues de Matos" userId="f958b964552cb1a6" providerId="LiveId" clId="{DED72917-CC25-49D3-8250-9069D6243401}" dt="2023-03-06T12:45:27.944" v="545" actId="47"/>
        <pc:sldMkLst>
          <pc:docMk/>
          <pc:sldMk cId="0" sldId="259"/>
        </pc:sldMkLst>
      </pc:sldChg>
      <pc:sldChg chg="del modNotes">
        <pc:chgData name="Tiago Rodrigues de Matos" userId="f958b964552cb1a6" providerId="LiveId" clId="{DED72917-CC25-49D3-8250-9069D6243401}" dt="2023-03-06T12:45:27.944" v="545" actId="47"/>
        <pc:sldMkLst>
          <pc:docMk/>
          <pc:sldMk cId="0" sldId="260"/>
        </pc:sldMkLst>
      </pc:sldChg>
      <pc:sldChg chg="del modNotes">
        <pc:chgData name="Tiago Rodrigues de Matos" userId="f958b964552cb1a6" providerId="LiveId" clId="{DED72917-CC25-49D3-8250-9069D6243401}" dt="2023-03-06T12:45:27.944" v="545" actId="47"/>
        <pc:sldMkLst>
          <pc:docMk/>
          <pc:sldMk cId="0" sldId="261"/>
        </pc:sldMkLst>
      </pc:sldChg>
      <pc:sldChg chg="del modNotes">
        <pc:chgData name="Tiago Rodrigues de Matos" userId="f958b964552cb1a6" providerId="LiveId" clId="{DED72917-CC25-49D3-8250-9069D6243401}" dt="2023-03-06T12:45:27.944" v="545" actId="47"/>
        <pc:sldMkLst>
          <pc:docMk/>
          <pc:sldMk cId="0" sldId="262"/>
        </pc:sldMkLst>
      </pc:sldChg>
      <pc:sldChg chg="modSp del mod modNotes">
        <pc:chgData name="Tiago Rodrigues de Matos" userId="f958b964552cb1a6" providerId="LiveId" clId="{DED72917-CC25-49D3-8250-9069D6243401}" dt="2023-03-06T12:45:27.944" v="545" actId="47"/>
        <pc:sldMkLst>
          <pc:docMk/>
          <pc:sldMk cId="0" sldId="263"/>
        </pc:sldMkLst>
        <pc:spChg chg="mod">
          <ac:chgData name="Tiago Rodrigues de Matos" userId="f958b964552cb1a6" providerId="LiveId" clId="{DED72917-CC25-49D3-8250-9069D6243401}" dt="2023-03-05T14:34:06.006" v="40" actId="27636"/>
          <ac:spMkLst>
            <pc:docMk/>
            <pc:sldMk cId="0" sldId="263"/>
            <ac:spMk id="161" creationId="{00000000-0000-0000-0000-000000000000}"/>
          </ac:spMkLst>
        </pc:spChg>
      </pc:sldChg>
      <pc:sldChg chg="del modNotes">
        <pc:chgData name="Tiago Rodrigues de Matos" userId="f958b964552cb1a6" providerId="LiveId" clId="{DED72917-CC25-49D3-8250-9069D6243401}" dt="2023-03-06T12:45:27.944" v="545" actId="47"/>
        <pc:sldMkLst>
          <pc:docMk/>
          <pc:sldMk cId="0" sldId="264"/>
        </pc:sldMkLst>
      </pc:sldChg>
      <pc:sldChg chg="del modNotes">
        <pc:chgData name="Tiago Rodrigues de Matos" userId="f958b964552cb1a6" providerId="LiveId" clId="{DED72917-CC25-49D3-8250-9069D6243401}" dt="2023-03-06T12:45:27.944" v="545" actId="47"/>
        <pc:sldMkLst>
          <pc:docMk/>
          <pc:sldMk cId="0" sldId="265"/>
        </pc:sldMkLst>
      </pc:sldChg>
      <pc:sldChg chg="del modNotes">
        <pc:chgData name="Tiago Rodrigues de Matos" userId="f958b964552cb1a6" providerId="LiveId" clId="{DED72917-CC25-49D3-8250-9069D6243401}" dt="2023-03-06T12:45:27.944" v="545" actId="47"/>
        <pc:sldMkLst>
          <pc:docMk/>
          <pc:sldMk cId="0" sldId="266"/>
        </pc:sldMkLst>
      </pc:sldChg>
      <pc:sldChg chg="del modNotes">
        <pc:chgData name="Tiago Rodrigues de Matos" userId="f958b964552cb1a6" providerId="LiveId" clId="{DED72917-CC25-49D3-8250-9069D6243401}" dt="2023-03-06T12:45:27.944" v="545" actId="47"/>
        <pc:sldMkLst>
          <pc:docMk/>
          <pc:sldMk cId="0" sldId="267"/>
        </pc:sldMkLst>
      </pc:sldChg>
      <pc:sldChg chg="del modNotes">
        <pc:chgData name="Tiago Rodrigues de Matos" userId="f958b964552cb1a6" providerId="LiveId" clId="{DED72917-CC25-49D3-8250-9069D6243401}" dt="2023-03-06T12:45:27.944" v="545" actId="47"/>
        <pc:sldMkLst>
          <pc:docMk/>
          <pc:sldMk cId="0" sldId="268"/>
        </pc:sldMkLst>
      </pc:sldChg>
      <pc:sldChg chg="del">
        <pc:chgData name="Tiago Rodrigues de Matos" userId="f958b964552cb1a6" providerId="LiveId" clId="{DED72917-CC25-49D3-8250-9069D6243401}" dt="2023-03-06T12:45:27.944" v="545" actId="47"/>
        <pc:sldMkLst>
          <pc:docMk/>
          <pc:sldMk cId="0" sldId="269"/>
        </pc:sldMkLst>
      </pc:sldChg>
      <pc:sldChg chg="del modNotes">
        <pc:chgData name="Tiago Rodrigues de Matos" userId="f958b964552cb1a6" providerId="LiveId" clId="{DED72917-CC25-49D3-8250-9069D6243401}" dt="2023-03-06T12:45:27.944" v="545" actId="47"/>
        <pc:sldMkLst>
          <pc:docMk/>
          <pc:sldMk cId="0" sldId="270"/>
        </pc:sldMkLst>
      </pc:sldChg>
      <pc:sldChg chg="del modNotes">
        <pc:chgData name="Tiago Rodrigues de Matos" userId="f958b964552cb1a6" providerId="LiveId" clId="{DED72917-CC25-49D3-8250-9069D6243401}" dt="2023-03-06T12:45:27.944" v="545" actId="47"/>
        <pc:sldMkLst>
          <pc:docMk/>
          <pc:sldMk cId="0" sldId="271"/>
        </pc:sldMkLst>
      </pc:sldChg>
      <pc:sldChg chg="del modNotes">
        <pc:chgData name="Tiago Rodrigues de Matos" userId="f958b964552cb1a6" providerId="LiveId" clId="{DED72917-CC25-49D3-8250-9069D6243401}" dt="2023-03-06T12:45:27.944" v="545" actId="47"/>
        <pc:sldMkLst>
          <pc:docMk/>
          <pc:sldMk cId="0" sldId="272"/>
        </pc:sldMkLst>
      </pc:sldChg>
      <pc:sldChg chg="del modNotes">
        <pc:chgData name="Tiago Rodrigues de Matos" userId="f958b964552cb1a6" providerId="LiveId" clId="{DED72917-CC25-49D3-8250-9069D6243401}" dt="2023-03-06T12:45:27.944" v="545" actId="47"/>
        <pc:sldMkLst>
          <pc:docMk/>
          <pc:sldMk cId="0" sldId="273"/>
        </pc:sldMkLst>
      </pc:sldChg>
      <pc:sldChg chg="del modNotes">
        <pc:chgData name="Tiago Rodrigues de Matos" userId="f958b964552cb1a6" providerId="LiveId" clId="{DED72917-CC25-49D3-8250-9069D6243401}" dt="2023-03-06T12:45:27.944" v="545" actId="47"/>
        <pc:sldMkLst>
          <pc:docMk/>
          <pc:sldMk cId="0" sldId="274"/>
        </pc:sldMkLst>
      </pc:sldChg>
      <pc:sldChg chg="del modNotes">
        <pc:chgData name="Tiago Rodrigues de Matos" userId="f958b964552cb1a6" providerId="LiveId" clId="{DED72917-CC25-49D3-8250-9069D6243401}" dt="2023-03-06T12:45:27.944" v="545" actId="47"/>
        <pc:sldMkLst>
          <pc:docMk/>
          <pc:sldMk cId="0" sldId="275"/>
        </pc:sldMkLst>
      </pc:sldChg>
      <pc:sldChg chg="del modNotes">
        <pc:chgData name="Tiago Rodrigues de Matos" userId="f958b964552cb1a6" providerId="LiveId" clId="{DED72917-CC25-49D3-8250-9069D6243401}" dt="2023-03-06T12:45:27.944" v="545" actId="47"/>
        <pc:sldMkLst>
          <pc:docMk/>
          <pc:sldMk cId="0" sldId="276"/>
        </pc:sldMkLst>
      </pc:sldChg>
      <pc:sldChg chg="del modNotes">
        <pc:chgData name="Tiago Rodrigues de Matos" userId="f958b964552cb1a6" providerId="LiveId" clId="{DED72917-CC25-49D3-8250-9069D6243401}" dt="2023-03-06T12:45:27.944" v="545" actId="47"/>
        <pc:sldMkLst>
          <pc:docMk/>
          <pc:sldMk cId="0" sldId="277"/>
        </pc:sldMkLst>
      </pc:sldChg>
      <pc:sldChg chg="del">
        <pc:chgData name="Tiago Rodrigues de Matos" userId="f958b964552cb1a6" providerId="LiveId" clId="{DED72917-CC25-49D3-8250-9069D6243401}" dt="2023-03-06T12:45:27.944" v="545" actId="47"/>
        <pc:sldMkLst>
          <pc:docMk/>
          <pc:sldMk cId="0" sldId="278"/>
        </pc:sldMkLst>
      </pc:sldChg>
      <pc:sldChg chg="del modNotes">
        <pc:chgData name="Tiago Rodrigues de Matos" userId="f958b964552cb1a6" providerId="LiveId" clId="{DED72917-CC25-49D3-8250-9069D6243401}" dt="2023-03-06T12:45:27.944" v="545" actId="47"/>
        <pc:sldMkLst>
          <pc:docMk/>
          <pc:sldMk cId="0" sldId="279"/>
        </pc:sldMkLst>
      </pc:sldChg>
      <pc:sldChg chg="del modNotes">
        <pc:chgData name="Tiago Rodrigues de Matos" userId="f958b964552cb1a6" providerId="LiveId" clId="{DED72917-CC25-49D3-8250-9069D6243401}" dt="2023-03-06T12:45:27.944" v="545" actId="47"/>
        <pc:sldMkLst>
          <pc:docMk/>
          <pc:sldMk cId="0" sldId="280"/>
        </pc:sldMkLst>
      </pc:sldChg>
      <pc:sldChg chg="del modNotes">
        <pc:chgData name="Tiago Rodrigues de Matos" userId="f958b964552cb1a6" providerId="LiveId" clId="{DED72917-CC25-49D3-8250-9069D6243401}" dt="2023-03-06T12:45:27.944" v="545" actId="47"/>
        <pc:sldMkLst>
          <pc:docMk/>
          <pc:sldMk cId="0" sldId="281"/>
        </pc:sldMkLst>
      </pc:sldChg>
      <pc:sldChg chg="del modNotes">
        <pc:chgData name="Tiago Rodrigues de Matos" userId="f958b964552cb1a6" providerId="LiveId" clId="{DED72917-CC25-49D3-8250-9069D6243401}" dt="2023-03-06T12:45:27.944" v="545" actId="47"/>
        <pc:sldMkLst>
          <pc:docMk/>
          <pc:sldMk cId="0" sldId="282"/>
        </pc:sldMkLst>
      </pc:sldChg>
      <pc:sldChg chg="del">
        <pc:chgData name="Tiago Rodrigues de Matos" userId="f958b964552cb1a6" providerId="LiveId" clId="{DED72917-CC25-49D3-8250-9069D6243401}" dt="2023-03-06T12:45:27.944" v="545" actId="47"/>
        <pc:sldMkLst>
          <pc:docMk/>
          <pc:sldMk cId="0" sldId="283"/>
        </pc:sldMkLst>
      </pc:sldChg>
      <pc:sldChg chg="del modNotes">
        <pc:chgData name="Tiago Rodrigues de Matos" userId="f958b964552cb1a6" providerId="LiveId" clId="{DED72917-CC25-49D3-8250-9069D6243401}" dt="2023-03-06T12:45:27.944" v="545" actId="47"/>
        <pc:sldMkLst>
          <pc:docMk/>
          <pc:sldMk cId="0" sldId="284"/>
        </pc:sldMkLst>
      </pc:sldChg>
      <pc:sldChg chg="del modNotes">
        <pc:chgData name="Tiago Rodrigues de Matos" userId="f958b964552cb1a6" providerId="LiveId" clId="{DED72917-CC25-49D3-8250-9069D6243401}" dt="2023-03-06T12:45:27.944" v="545" actId="47"/>
        <pc:sldMkLst>
          <pc:docMk/>
          <pc:sldMk cId="0" sldId="285"/>
        </pc:sldMkLst>
      </pc:sldChg>
      <pc:sldChg chg="del modNotes">
        <pc:chgData name="Tiago Rodrigues de Matos" userId="f958b964552cb1a6" providerId="LiveId" clId="{DED72917-CC25-49D3-8250-9069D6243401}" dt="2023-03-06T12:45:27.944" v="545" actId="47"/>
        <pc:sldMkLst>
          <pc:docMk/>
          <pc:sldMk cId="0" sldId="286"/>
        </pc:sldMkLst>
      </pc:sldChg>
      <pc:sldChg chg="del modNotes">
        <pc:chgData name="Tiago Rodrigues de Matos" userId="f958b964552cb1a6" providerId="LiveId" clId="{DED72917-CC25-49D3-8250-9069D6243401}" dt="2023-03-06T12:45:27.944" v="545" actId="47"/>
        <pc:sldMkLst>
          <pc:docMk/>
          <pc:sldMk cId="0" sldId="287"/>
        </pc:sldMkLst>
      </pc:sldChg>
      <pc:sldChg chg="del modNotes">
        <pc:chgData name="Tiago Rodrigues de Matos" userId="f958b964552cb1a6" providerId="LiveId" clId="{DED72917-CC25-49D3-8250-9069D6243401}" dt="2023-03-06T12:45:27.944" v="545" actId="47"/>
        <pc:sldMkLst>
          <pc:docMk/>
          <pc:sldMk cId="0" sldId="288"/>
        </pc:sldMkLst>
      </pc:sldChg>
      <pc:sldChg chg="del modNotes">
        <pc:chgData name="Tiago Rodrigues de Matos" userId="f958b964552cb1a6" providerId="LiveId" clId="{DED72917-CC25-49D3-8250-9069D6243401}" dt="2023-03-06T12:45:27.944" v="545" actId="47"/>
        <pc:sldMkLst>
          <pc:docMk/>
          <pc:sldMk cId="0" sldId="289"/>
        </pc:sldMkLst>
      </pc:sldChg>
      <pc:sldChg chg="new del ord">
        <pc:chgData name="Tiago Rodrigues de Matos" userId="f958b964552cb1a6" providerId="LiveId" clId="{DED72917-CC25-49D3-8250-9069D6243401}" dt="2023-03-06T12:53:30.756" v="758" actId="47"/>
        <pc:sldMkLst>
          <pc:docMk/>
          <pc:sldMk cId="1519732896" sldId="290"/>
        </pc:sldMkLst>
      </pc:sldChg>
      <pc:sldChg chg="modSp add mod ord">
        <pc:chgData name="Tiago Rodrigues de Matos" userId="f958b964552cb1a6" providerId="LiveId" clId="{DED72917-CC25-49D3-8250-9069D6243401}" dt="2023-03-05T14:36:54.376" v="58" actId="20577"/>
        <pc:sldMkLst>
          <pc:docMk/>
          <pc:sldMk cId="2384440194" sldId="291"/>
        </pc:sldMkLst>
        <pc:spChg chg="mod">
          <ac:chgData name="Tiago Rodrigues de Matos" userId="f958b964552cb1a6" providerId="LiveId" clId="{DED72917-CC25-49D3-8250-9069D6243401}" dt="2023-03-05T14:36:54.376" v="58" actId="20577"/>
          <ac:spMkLst>
            <pc:docMk/>
            <pc:sldMk cId="2384440194" sldId="291"/>
            <ac:spMk id="116" creationId="{00000000-0000-0000-0000-000000000000}"/>
          </ac:spMkLst>
        </pc:spChg>
      </pc:sldChg>
      <pc:sldChg chg="addSp delSp modSp new mod modClrScheme modAnim chgLayout">
        <pc:chgData name="Tiago Rodrigues de Matos" userId="f958b964552cb1a6" providerId="LiveId" clId="{DED72917-CC25-49D3-8250-9069D6243401}" dt="2023-03-05T15:11:19.387" v="358"/>
        <pc:sldMkLst>
          <pc:docMk/>
          <pc:sldMk cId="408168129" sldId="292"/>
        </pc:sldMkLst>
        <pc:spChg chg="del mod ord">
          <ac:chgData name="Tiago Rodrigues de Matos" userId="f958b964552cb1a6" providerId="LiveId" clId="{DED72917-CC25-49D3-8250-9069D6243401}" dt="2023-03-05T14:40:58.940" v="66" actId="700"/>
          <ac:spMkLst>
            <pc:docMk/>
            <pc:sldMk cId="408168129" sldId="292"/>
            <ac:spMk id="2" creationId="{900C95EF-3281-9F3F-C9D1-B96BFFF43B97}"/>
          </ac:spMkLst>
        </pc:spChg>
        <pc:spChg chg="add del mod ord">
          <ac:chgData name="Tiago Rodrigues de Matos" userId="f958b964552cb1a6" providerId="LiveId" clId="{DED72917-CC25-49D3-8250-9069D6243401}" dt="2023-03-05T14:51:03.092" v="190" actId="478"/>
          <ac:spMkLst>
            <pc:docMk/>
            <pc:sldMk cId="408168129" sldId="292"/>
            <ac:spMk id="3" creationId="{4EF9BB40-1868-52BD-9CEA-983F84C7D6F0}"/>
          </ac:spMkLst>
        </pc:spChg>
        <pc:spChg chg="add mod ord">
          <ac:chgData name="Tiago Rodrigues de Matos" userId="f958b964552cb1a6" providerId="LiveId" clId="{DED72917-CC25-49D3-8250-9069D6243401}" dt="2023-03-05T14:41:15.813" v="97" actId="20577"/>
          <ac:spMkLst>
            <pc:docMk/>
            <pc:sldMk cId="408168129" sldId="292"/>
            <ac:spMk id="4" creationId="{12686027-D401-9D42-A7C1-BA3995426A41}"/>
          </ac:spMkLst>
        </pc:spChg>
        <pc:spChg chg="mod topLvl">
          <ac:chgData name="Tiago Rodrigues de Matos" userId="f958b964552cb1a6" providerId="LiveId" clId="{DED72917-CC25-49D3-8250-9069D6243401}" dt="2023-03-05T15:04:00.853" v="302" actId="1037"/>
          <ac:spMkLst>
            <pc:docMk/>
            <pc:sldMk cId="408168129" sldId="292"/>
            <ac:spMk id="8" creationId="{596472FA-97CE-0539-89B5-6A8572A64D16}"/>
          </ac:spMkLst>
        </pc:spChg>
        <pc:spChg chg="mod topLvl">
          <ac:chgData name="Tiago Rodrigues de Matos" userId="f958b964552cb1a6" providerId="LiveId" clId="{DED72917-CC25-49D3-8250-9069D6243401}" dt="2023-03-05T15:11:02.414" v="354" actId="164"/>
          <ac:spMkLst>
            <pc:docMk/>
            <pc:sldMk cId="408168129" sldId="292"/>
            <ac:spMk id="9" creationId="{939697C8-FCC7-787F-F4FF-F353B7AAF502}"/>
          </ac:spMkLst>
        </pc:spChg>
        <pc:spChg chg="mod topLvl">
          <ac:chgData name="Tiago Rodrigues de Matos" userId="f958b964552cb1a6" providerId="LiveId" clId="{DED72917-CC25-49D3-8250-9069D6243401}" dt="2023-03-05T15:10:58.487" v="353" actId="164"/>
          <ac:spMkLst>
            <pc:docMk/>
            <pc:sldMk cId="408168129" sldId="292"/>
            <ac:spMk id="10" creationId="{AE006BE6-B763-66D7-777A-8AB18D012833}"/>
          </ac:spMkLst>
        </pc:spChg>
        <pc:spChg chg="mod topLvl">
          <ac:chgData name="Tiago Rodrigues de Matos" userId="f958b964552cb1a6" providerId="LiveId" clId="{DED72917-CC25-49D3-8250-9069D6243401}" dt="2023-03-05T15:10:53.996" v="352" actId="164"/>
          <ac:spMkLst>
            <pc:docMk/>
            <pc:sldMk cId="408168129" sldId="292"/>
            <ac:spMk id="11" creationId="{3D1EC02D-9471-12B1-A0E4-DC20F21072E9}"/>
          </ac:spMkLst>
        </pc:spChg>
        <pc:spChg chg="mod topLvl">
          <ac:chgData name="Tiago Rodrigues de Matos" userId="f958b964552cb1a6" providerId="LiveId" clId="{DED72917-CC25-49D3-8250-9069D6243401}" dt="2023-03-05T15:10:48.734" v="351" actId="164"/>
          <ac:spMkLst>
            <pc:docMk/>
            <pc:sldMk cId="408168129" sldId="292"/>
            <ac:spMk id="12" creationId="{B2FC403F-D580-8B43-D6F0-490336FC0298}"/>
          </ac:spMkLst>
        </pc:spChg>
        <pc:spChg chg="add del mod">
          <ac:chgData name="Tiago Rodrigues de Matos" userId="f958b964552cb1a6" providerId="LiveId" clId="{DED72917-CC25-49D3-8250-9069D6243401}" dt="2023-03-05T15:01:05.398" v="274" actId="478"/>
          <ac:spMkLst>
            <pc:docMk/>
            <pc:sldMk cId="408168129" sldId="292"/>
            <ac:spMk id="21" creationId="{2628F454-207F-741A-D458-8C9203CC5E56}"/>
          </ac:spMkLst>
        </pc:spChg>
        <pc:grpChg chg="del mod">
          <ac:chgData name="Tiago Rodrigues de Matos" userId="f958b964552cb1a6" providerId="LiveId" clId="{DED72917-CC25-49D3-8250-9069D6243401}" dt="2023-03-05T14:57:14.007" v="251" actId="165"/>
          <ac:grpSpMkLst>
            <pc:docMk/>
            <pc:sldMk cId="408168129" sldId="292"/>
            <ac:grpSpMk id="7" creationId="{6E92060E-45EC-59FB-AA9C-A27C558F3468}"/>
          </ac:grpSpMkLst>
        </pc:grpChg>
        <pc:grpChg chg="add mod">
          <ac:chgData name="Tiago Rodrigues de Matos" userId="f958b964552cb1a6" providerId="LiveId" clId="{DED72917-CC25-49D3-8250-9069D6243401}" dt="2023-03-05T15:10:28.321" v="347" actId="164"/>
          <ac:grpSpMkLst>
            <pc:docMk/>
            <pc:sldMk cId="408168129" sldId="292"/>
            <ac:grpSpMk id="41" creationId="{C7153353-DCF3-F826-29C1-2A50A9793DB9}"/>
          </ac:grpSpMkLst>
        </pc:grpChg>
        <pc:grpChg chg="add mod">
          <ac:chgData name="Tiago Rodrigues de Matos" userId="f958b964552cb1a6" providerId="LiveId" clId="{DED72917-CC25-49D3-8250-9069D6243401}" dt="2023-03-05T15:10:48.734" v="351" actId="164"/>
          <ac:grpSpMkLst>
            <pc:docMk/>
            <pc:sldMk cId="408168129" sldId="292"/>
            <ac:grpSpMk id="42" creationId="{6324A8AF-4587-9877-ED14-2740D4F20DE2}"/>
          </ac:grpSpMkLst>
        </pc:grpChg>
        <pc:grpChg chg="add mod">
          <ac:chgData name="Tiago Rodrigues de Matos" userId="f958b964552cb1a6" providerId="LiveId" clId="{DED72917-CC25-49D3-8250-9069D6243401}" dt="2023-03-05T15:10:53.996" v="352" actId="164"/>
          <ac:grpSpMkLst>
            <pc:docMk/>
            <pc:sldMk cId="408168129" sldId="292"/>
            <ac:grpSpMk id="43" creationId="{9E44D024-22BB-E587-CD04-DA19D50DF8A2}"/>
          </ac:grpSpMkLst>
        </pc:grpChg>
        <pc:grpChg chg="add mod">
          <ac:chgData name="Tiago Rodrigues de Matos" userId="f958b964552cb1a6" providerId="LiveId" clId="{DED72917-CC25-49D3-8250-9069D6243401}" dt="2023-03-05T15:10:58.487" v="353" actId="164"/>
          <ac:grpSpMkLst>
            <pc:docMk/>
            <pc:sldMk cId="408168129" sldId="292"/>
            <ac:grpSpMk id="44" creationId="{2D2FF6F0-35EB-0BCF-2EE7-A57FCDB40A18}"/>
          </ac:grpSpMkLst>
        </pc:grpChg>
        <pc:grpChg chg="add mod">
          <ac:chgData name="Tiago Rodrigues de Matos" userId="f958b964552cb1a6" providerId="LiveId" clId="{DED72917-CC25-49D3-8250-9069D6243401}" dt="2023-03-05T15:11:02.414" v="354" actId="164"/>
          <ac:grpSpMkLst>
            <pc:docMk/>
            <pc:sldMk cId="408168129" sldId="292"/>
            <ac:grpSpMk id="45" creationId="{479BC4EC-4EB2-ACD2-9274-32BE386C7792}"/>
          </ac:grpSpMkLst>
        </pc:grpChg>
        <pc:graphicFrameChg chg="add del modGraphic">
          <ac:chgData name="Tiago Rodrigues de Matos" userId="f958b964552cb1a6" providerId="LiveId" clId="{DED72917-CC25-49D3-8250-9069D6243401}" dt="2023-03-05T14:42:40.139" v="102" actId="478"/>
          <ac:graphicFrameMkLst>
            <pc:docMk/>
            <pc:sldMk cId="408168129" sldId="292"/>
            <ac:graphicFrameMk id="5" creationId="{007C64C0-2389-55CD-5DB5-C5B1B284A2FB}"/>
          </ac:graphicFrameMkLst>
        </pc:graphicFrameChg>
        <pc:graphicFrameChg chg="add del mod modGraphic">
          <ac:chgData name="Tiago Rodrigues de Matos" userId="f958b964552cb1a6" providerId="LiveId" clId="{DED72917-CC25-49D3-8250-9069D6243401}" dt="2023-03-05T14:55:48.789" v="232" actId="18245"/>
          <ac:graphicFrameMkLst>
            <pc:docMk/>
            <pc:sldMk cId="408168129" sldId="292"/>
            <ac:graphicFrameMk id="6" creationId="{2E485135-6681-27F8-209A-2D856B56977A}"/>
          </ac:graphicFrameMkLst>
        </pc:graphicFrameChg>
        <pc:picChg chg="add mod ord">
          <ac:chgData name="Tiago Rodrigues de Matos" userId="f958b964552cb1a6" providerId="LiveId" clId="{DED72917-CC25-49D3-8250-9069D6243401}" dt="2023-03-05T15:10:58.487" v="353" actId="164"/>
          <ac:picMkLst>
            <pc:docMk/>
            <pc:sldMk cId="408168129" sldId="292"/>
            <ac:picMk id="14" creationId="{B634A67E-F3B7-A41F-44E2-35276EE51000}"/>
          </ac:picMkLst>
        </pc:picChg>
        <pc:picChg chg="add del mod">
          <ac:chgData name="Tiago Rodrigues de Matos" userId="f958b964552cb1a6" providerId="LiveId" clId="{DED72917-CC25-49D3-8250-9069D6243401}" dt="2023-03-05T15:00:09.446" v="268" actId="478"/>
          <ac:picMkLst>
            <pc:docMk/>
            <pc:sldMk cId="408168129" sldId="292"/>
            <ac:picMk id="16" creationId="{7BF1AAE9-3E16-6A80-6A4B-88EEF470649A}"/>
          </ac:picMkLst>
        </pc:picChg>
        <pc:picChg chg="add mod ord">
          <ac:chgData name="Tiago Rodrigues de Matos" userId="f958b964552cb1a6" providerId="LiveId" clId="{DED72917-CC25-49D3-8250-9069D6243401}" dt="2023-03-05T15:10:53.996" v="352" actId="164"/>
          <ac:picMkLst>
            <pc:docMk/>
            <pc:sldMk cId="408168129" sldId="292"/>
            <ac:picMk id="18" creationId="{73A5A393-BB66-2084-75C0-867124FED7AA}"/>
          </ac:picMkLst>
        </pc:picChg>
        <pc:picChg chg="add mod ord modCrop">
          <ac:chgData name="Tiago Rodrigues de Matos" userId="f958b964552cb1a6" providerId="LiveId" clId="{DED72917-CC25-49D3-8250-9069D6243401}" dt="2023-03-05T15:10:48.734" v="351" actId="164"/>
          <ac:picMkLst>
            <pc:docMk/>
            <pc:sldMk cId="408168129" sldId="292"/>
            <ac:picMk id="20" creationId="{F8A074F0-80C0-6A48-1F41-6E2A7F815E7E}"/>
          </ac:picMkLst>
        </pc:picChg>
        <pc:picChg chg="add mod ord modCrop">
          <ac:chgData name="Tiago Rodrigues de Matos" userId="f958b964552cb1a6" providerId="LiveId" clId="{DED72917-CC25-49D3-8250-9069D6243401}" dt="2023-03-05T15:11:02.414" v="354" actId="164"/>
          <ac:picMkLst>
            <pc:docMk/>
            <pc:sldMk cId="408168129" sldId="292"/>
            <ac:picMk id="23" creationId="{0A3C74C6-D30B-B09B-8548-EC94CB152B2C}"/>
          </ac:picMkLst>
        </pc:picChg>
        <pc:cxnChg chg="add mod">
          <ac:chgData name="Tiago Rodrigues de Matos" userId="f958b964552cb1a6" providerId="LiveId" clId="{DED72917-CC25-49D3-8250-9069D6243401}" dt="2023-03-05T15:10:48.734" v="351" actId="164"/>
          <ac:cxnSpMkLst>
            <pc:docMk/>
            <pc:sldMk cId="408168129" sldId="292"/>
            <ac:cxnSpMk id="25" creationId="{F341A3CE-6B7F-B422-9851-01C22BBB3E11}"/>
          </ac:cxnSpMkLst>
        </pc:cxnChg>
        <pc:cxnChg chg="add mod">
          <ac:chgData name="Tiago Rodrigues de Matos" userId="f958b964552cb1a6" providerId="LiveId" clId="{DED72917-CC25-49D3-8250-9069D6243401}" dt="2023-03-05T15:10:58.487" v="353" actId="164"/>
          <ac:cxnSpMkLst>
            <pc:docMk/>
            <pc:sldMk cId="408168129" sldId="292"/>
            <ac:cxnSpMk id="30" creationId="{F10B7D6F-FF71-97CC-C08E-3BE59AE092C9}"/>
          </ac:cxnSpMkLst>
        </pc:cxnChg>
        <pc:cxnChg chg="add mod">
          <ac:chgData name="Tiago Rodrigues de Matos" userId="f958b964552cb1a6" providerId="LiveId" clId="{DED72917-CC25-49D3-8250-9069D6243401}" dt="2023-03-05T15:10:53.996" v="352" actId="164"/>
          <ac:cxnSpMkLst>
            <pc:docMk/>
            <pc:sldMk cId="408168129" sldId="292"/>
            <ac:cxnSpMk id="31" creationId="{D0424386-DDA3-A942-D56F-3D63867390FB}"/>
          </ac:cxnSpMkLst>
        </pc:cxnChg>
        <pc:cxnChg chg="add mod">
          <ac:chgData name="Tiago Rodrigues de Matos" userId="f958b964552cb1a6" providerId="LiveId" clId="{DED72917-CC25-49D3-8250-9069D6243401}" dt="2023-03-05T15:11:02.414" v="354" actId="164"/>
          <ac:cxnSpMkLst>
            <pc:docMk/>
            <pc:sldMk cId="408168129" sldId="292"/>
            <ac:cxnSpMk id="32" creationId="{7E9F1474-47CB-3610-4DDC-75D2783329AD}"/>
          </ac:cxnSpMkLst>
        </pc:cxnChg>
      </pc:sldChg>
      <pc:sldChg chg="addSp delSp modSp new mod modClrScheme chgLayout">
        <pc:chgData name="Tiago Rodrigues de Matos" userId="f958b964552cb1a6" providerId="LiveId" clId="{DED72917-CC25-49D3-8250-9069D6243401}" dt="2023-03-06T17:52:47.065" v="2418" actId="2711"/>
        <pc:sldMkLst>
          <pc:docMk/>
          <pc:sldMk cId="1051354851" sldId="293"/>
        </pc:sldMkLst>
        <pc:spChg chg="del mod">
          <ac:chgData name="Tiago Rodrigues de Matos" userId="f958b964552cb1a6" providerId="LiveId" clId="{DED72917-CC25-49D3-8250-9069D6243401}" dt="2023-03-06T17:49:24.402" v="2350" actId="478"/>
          <ac:spMkLst>
            <pc:docMk/>
            <pc:sldMk cId="1051354851" sldId="293"/>
            <ac:spMk id="2" creationId="{D7045011-6009-8643-D766-4B846AC3E3AD}"/>
          </ac:spMkLst>
        </pc:spChg>
        <pc:spChg chg="del mod ord">
          <ac:chgData name="Tiago Rodrigues de Matos" userId="f958b964552cb1a6" providerId="LiveId" clId="{DED72917-CC25-49D3-8250-9069D6243401}" dt="2023-03-06T17:50:50.913" v="2362" actId="478"/>
          <ac:spMkLst>
            <pc:docMk/>
            <pc:sldMk cId="1051354851" sldId="293"/>
            <ac:spMk id="3" creationId="{4AA82408-3170-7A6A-CF74-33355E0A6497}"/>
          </ac:spMkLst>
        </pc:spChg>
        <pc:spChg chg="add del mod">
          <ac:chgData name="Tiago Rodrigues de Matos" userId="f958b964552cb1a6" providerId="LiveId" clId="{DED72917-CC25-49D3-8250-9069D6243401}" dt="2023-03-06T17:49:28.011" v="2351" actId="478"/>
          <ac:spMkLst>
            <pc:docMk/>
            <pc:sldMk cId="1051354851" sldId="293"/>
            <ac:spMk id="6" creationId="{00D74350-4E4A-59C8-C43F-3BE8902A1607}"/>
          </ac:spMkLst>
        </pc:spChg>
        <pc:spChg chg="add del mod ord">
          <ac:chgData name="Tiago Rodrigues de Matos" userId="f958b964552cb1a6" providerId="LiveId" clId="{DED72917-CC25-49D3-8250-9069D6243401}" dt="2023-03-06T17:50:25.006" v="2358" actId="700"/>
          <ac:spMkLst>
            <pc:docMk/>
            <pc:sldMk cId="1051354851" sldId="293"/>
            <ac:spMk id="7" creationId="{96B7ED6B-0EC9-3992-B4F1-60E6C48F29B9}"/>
          </ac:spMkLst>
        </pc:spChg>
        <pc:spChg chg="add del mod ord">
          <ac:chgData name="Tiago Rodrigues de Matos" userId="f958b964552cb1a6" providerId="LiveId" clId="{DED72917-CC25-49D3-8250-9069D6243401}" dt="2023-03-06T17:50:32.248" v="2359" actId="700"/>
          <ac:spMkLst>
            <pc:docMk/>
            <pc:sldMk cId="1051354851" sldId="293"/>
            <ac:spMk id="8" creationId="{8F5DA3BA-1D42-AEEA-2ABD-4467141EA0A7}"/>
          </ac:spMkLst>
        </pc:spChg>
        <pc:spChg chg="add del mod ord">
          <ac:chgData name="Tiago Rodrigues de Matos" userId="f958b964552cb1a6" providerId="LiveId" clId="{DED72917-CC25-49D3-8250-9069D6243401}" dt="2023-03-06T17:50:32.248" v="2359" actId="700"/>
          <ac:spMkLst>
            <pc:docMk/>
            <pc:sldMk cId="1051354851" sldId="293"/>
            <ac:spMk id="9" creationId="{E146AF30-4C60-9B0C-EED6-6B0E850051FE}"/>
          </ac:spMkLst>
        </pc:spChg>
        <pc:spChg chg="add del mod">
          <ac:chgData name="Tiago Rodrigues de Matos" userId="f958b964552cb1a6" providerId="LiveId" clId="{DED72917-CC25-49D3-8250-9069D6243401}" dt="2023-03-06T17:50:54.626" v="2363" actId="478"/>
          <ac:spMkLst>
            <pc:docMk/>
            <pc:sldMk cId="1051354851" sldId="293"/>
            <ac:spMk id="11" creationId="{D2B50948-017B-91C4-ECCC-A7FB0B6D3E0A}"/>
          </ac:spMkLst>
        </pc:spChg>
        <pc:spChg chg="add mod">
          <ac:chgData name="Tiago Rodrigues de Matos" userId="f958b964552cb1a6" providerId="LiveId" clId="{DED72917-CC25-49D3-8250-9069D6243401}" dt="2023-03-06T17:51:46.102" v="2408" actId="207"/>
          <ac:spMkLst>
            <pc:docMk/>
            <pc:sldMk cId="1051354851" sldId="293"/>
            <ac:spMk id="12" creationId="{E810954C-8E46-4783-AD98-6312086368BF}"/>
          </ac:spMkLst>
        </pc:spChg>
        <pc:graphicFrameChg chg="add mod modGraphic">
          <ac:chgData name="Tiago Rodrigues de Matos" userId="f958b964552cb1a6" providerId="LiveId" clId="{DED72917-CC25-49D3-8250-9069D6243401}" dt="2023-03-06T17:52:47.065" v="2418" actId="2711"/>
          <ac:graphicFrameMkLst>
            <pc:docMk/>
            <pc:sldMk cId="1051354851" sldId="293"/>
            <ac:graphicFrameMk id="4" creationId="{3BC674E3-D89E-5B74-A0A6-64952C56EAE3}"/>
          </ac:graphicFrameMkLst>
        </pc:graphicFrameChg>
      </pc:sldChg>
      <pc:sldChg chg="new del">
        <pc:chgData name="Tiago Rodrigues de Matos" userId="f958b964552cb1a6" providerId="LiveId" clId="{DED72917-CC25-49D3-8250-9069D6243401}" dt="2023-03-05T14:40:55.896" v="65" actId="680"/>
        <pc:sldMkLst>
          <pc:docMk/>
          <pc:sldMk cId="3531679958" sldId="293"/>
        </pc:sldMkLst>
      </pc:sldChg>
      <pc:sldChg chg="addSp modSp new mod">
        <pc:chgData name="Tiago Rodrigues de Matos" userId="f958b964552cb1a6" providerId="LiveId" clId="{DED72917-CC25-49D3-8250-9069D6243401}" dt="2023-03-06T17:44:10.218" v="2143" actId="1076"/>
        <pc:sldMkLst>
          <pc:docMk/>
          <pc:sldMk cId="2308534852" sldId="294"/>
        </pc:sldMkLst>
        <pc:spChg chg="mod">
          <ac:chgData name="Tiago Rodrigues de Matos" userId="f958b964552cb1a6" providerId="LiveId" clId="{DED72917-CC25-49D3-8250-9069D6243401}" dt="2023-03-06T17:43:08.198" v="2133" actId="14100"/>
          <ac:spMkLst>
            <pc:docMk/>
            <pc:sldMk cId="2308534852" sldId="294"/>
            <ac:spMk id="2" creationId="{3691E64D-3FC5-1DE5-CA6E-6DD1826B2663}"/>
          </ac:spMkLst>
        </pc:spChg>
        <pc:spChg chg="mod">
          <ac:chgData name="Tiago Rodrigues de Matos" userId="f958b964552cb1a6" providerId="LiveId" clId="{DED72917-CC25-49D3-8250-9069D6243401}" dt="2023-03-05T15:34:31.879" v="472" actId="20577"/>
          <ac:spMkLst>
            <pc:docMk/>
            <pc:sldMk cId="2308534852" sldId="294"/>
            <ac:spMk id="3" creationId="{25F5B7F5-8F46-D7B6-D84B-83EA3FED6768}"/>
          </ac:spMkLst>
        </pc:spChg>
        <pc:picChg chg="add mod">
          <ac:chgData name="Tiago Rodrigues de Matos" userId="f958b964552cb1a6" providerId="LiveId" clId="{DED72917-CC25-49D3-8250-9069D6243401}" dt="2023-03-06T17:44:10.218" v="2143" actId="1076"/>
          <ac:picMkLst>
            <pc:docMk/>
            <pc:sldMk cId="2308534852" sldId="294"/>
            <ac:picMk id="1026" creationId="{B1992262-463A-AE11-88C3-A808C5BFFC05}"/>
          </ac:picMkLst>
        </pc:picChg>
        <pc:picChg chg="add mod">
          <ac:chgData name="Tiago Rodrigues de Matos" userId="f958b964552cb1a6" providerId="LiveId" clId="{DED72917-CC25-49D3-8250-9069D6243401}" dt="2023-03-06T17:43:48.042" v="2141" actId="1076"/>
          <ac:picMkLst>
            <pc:docMk/>
            <pc:sldMk cId="2308534852" sldId="294"/>
            <ac:picMk id="1028" creationId="{ED5A457D-B1B2-E155-3637-1D67FE8CB69E}"/>
          </ac:picMkLst>
        </pc:picChg>
      </pc:sldChg>
      <pc:sldChg chg="new del">
        <pc:chgData name="Tiago Rodrigues de Matos" userId="f958b964552cb1a6" providerId="LiveId" clId="{DED72917-CC25-49D3-8250-9069D6243401}" dt="2023-03-05T14:40:55.434" v="64" actId="680"/>
        <pc:sldMkLst>
          <pc:docMk/>
          <pc:sldMk cId="4145023656" sldId="294"/>
        </pc:sldMkLst>
      </pc:sldChg>
      <pc:sldChg chg="modSp new mod">
        <pc:chgData name="Tiago Rodrigues de Matos" userId="f958b964552cb1a6" providerId="LiveId" clId="{DED72917-CC25-49D3-8250-9069D6243401}" dt="2023-03-06T17:57:38.821" v="2472" actId="948"/>
        <pc:sldMkLst>
          <pc:docMk/>
          <pc:sldMk cId="825069042" sldId="295"/>
        </pc:sldMkLst>
        <pc:spChg chg="mod">
          <ac:chgData name="Tiago Rodrigues de Matos" userId="f958b964552cb1a6" providerId="LiveId" clId="{DED72917-CC25-49D3-8250-9069D6243401}" dt="2023-03-06T17:57:38.821" v="2472" actId="948"/>
          <ac:spMkLst>
            <pc:docMk/>
            <pc:sldMk cId="825069042" sldId="295"/>
            <ac:spMk id="2" creationId="{A5E6F56E-25E8-482A-886E-9F2C1E042C0F}"/>
          </ac:spMkLst>
        </pc:spChg>
        <pc:spChg chg="mod">
          <ac:chgData name="Tiago Rodrigues de Matos" userId="f958b964552cb1a6" providerId="LiveId" clId="{DED72917-CC25-49D3-8250-9069D6243401}" dt="2023-03-06T12:38:22.785" v="497" actId="20577"/>
          <ac:spMkLst>
            <pc:docMk/>
            <pc:sldMk cId="825069042" sldId="295"/>
            <ac:spMk id="3" creationId="{4F9A2AC3-F822-40A4-BD89-D63D28963D66}"/>
          </ac:spMkLst>
        </pc:spChg>
      </pc:sldChg>
      <pc:sldChg chg="new del">
        <pc:chgData name="Tiago Rodrigues de Matos" userId="f958b964552cb1a6" providerId="LiveId" clId="{DED72917-CC25-49D3-8250-9069D6243401}" dt="2023-03-05T14:40:53.963" v="63" actId="680"/>
        <pc:sldMkLst>
          <pc:docMk/>
          <pc:sldMk cId="1212455246" sldId="295"/>
        </pc:sldMkLst>
      </pc:sldChg>
      <pc:sldChg chg="modSp new mod ord">
        <pc:chgData name="Tiago Rodrigues de Matos" userId="f958b964552cb1a6" providerId="LiveId" clId="{DED72917-CC25-49D3-8250-9069D6243401}" dt="2023-03-06T18:00:04.237" v="2558" actId="1076"/>
        <pc:sldMkLst>
          <pc:docMk/>
          <pc:sldMk cId="2014030934" sldId="296"/>
        </pc:sldMkLst>
        <pc:spChg chg="mod">
          <ac:chgData name="Tiago Rodrigues de Matos" userId="f958b964552cb1a6" providerId="LiveId" clId="{DED72917-CC25-49D3-8250-9069D6243401}" dt="2023-03-06T18:00:04.237" v="2558" actId="1076"/>
          <ac:spMkLst>
            <pc:docMk/>
            <pc:sldMk cId="2014030934" sldId="296"/>
            <ac:spMk id="2" creationId="{97E919A0-7E29-6524-8D6A-F72762D7B8FE}"/>
          </ac:spMkLst>
        </pc:spChg>
        <pc:spChg chg="mod">
          <ac:chgData name="Tiago Rodrigues de Matos" userId="f958b964552cb1a6" providerId="LiveId" clId="{DED72917-CC25-49D3-8250-9069D6243401}" dt="2023-03-06T13:03:19.811" v="776" actId="20577"/>
          <ac:spMkLst>
            <pc:docMk/>
            <pc:sldMk cId="2014030934" sldId="296"/>
            <ac:spMk id="3" creationId="{F312D439-0B22-1551-4840-331DA3387303}"/>
          </ac:spMkLst>
        </pc:spChg>
      </pc:sldChg>
      <pc:sldChg chg="modSp new mod">
        <pc:chgData name="Tiago Rodrigues de Matos" userId="f958b964552cb1a6" providerId="LiveId" clId="{DED72917-CC25-49D3-8250-9069D6243401}" dt="2023-03-06T12:41:35.747" v="543"/>
        <pc:sldMkLst>
          <pc:docMk/>
          <pc:sldMk cId="3828585460" sldId="297"/>
        </pc:sldMkLst>
        <pc:spChg chg="mod">
          <ac:chgData name="Tiago Rodrigues de Matos" userId="f958b964552cb1a6" providerId="LiveId" clId="{DED72917-CC25-49D3-8250-9069D6243401}" dt="2023-03-06T12:41:35.747" v="543"/>
          <ac:spMkLst>
            <pc:docMk/>
            <pc:sldMk cId="3828585460" sldId="297"/>
            <ac:spMk id="2" creationId="{30234B3E-64E3-17AB-E90E-21A69F9DE4D0}"/>
          </ac:spMkLst>
        </pc:spChg>
        <pc:spChg chg="mod">
          <ac:chgData name="Tiago Rodrigues de Matos" userId="f958b964552cb1a6" providerId="LiveId" clId="{DED72917-CC25-49D3-8250-9069D6243401}" dt="2023-03-06T12:38:33.465" v="513" actId="20577"/>
          <ac:spMkLst>
            <pc:docMk/>
            <pc:sldMk cId="3828585460" sldId="297"/>
            <ac:spMk id="3" creationId="{8CFC247B-84CB-2E49-C255-1F4D9E5EDFB0}"/>
          </ac:spMkLst>
        </pc:spChg>
      </pc:sldChg>
      <pc:sldChg chg="modSp new mod ord">
        <pc:chgData name="Tiago Rodrigues de Matos" userId="f958b964552cb1a6" providerId="LiveId" clId="{DED72917-CC25-49D3-8250-9069D6243401}" dt="2023-03-06T17:59:47.195" v="2557" actId="6549"/>
        <pc:sldMkLst>
          <pc:docMk/>
          <pc:sldMk cId="2291537940" sldId="298"/>
        </pc:sldMkLst>
        <pc:spChg chg="mod">
          <ac:chgData name="Tiago Rodrigues de Matos" userId="f958b964552cb1a6" providerId="LiveId" clId="{DED72917-CC25-49D3-8250-9069D6243401}" dt="2023-03-06T17:59:47.195" v="2557" actId="6549"/>
          <ac:spMkLst>
            <pc:docMk/>
            <pc:sldMk cId="2291537940" sldId="298"/>
            <ac:spMk id="2" creationId="{67CF9A45-BC4F-2549-317F-5F4D835AFA0A}"/>
          </ac:spMkLst>
        </pc:spChg>
        <pc:spChg chg="mod">
          <ac:chgData name="Tiago Rodrigues de Matos" userId="f958b964552cb1a6" providerId="LiveId" clId="{DED72917-CC25-49D3-8250-9069D6243401}" dt="2023-03-06T12:38:42.040" v="526" actId="20577"/>
          <ac:spMkLst>
            <pc:docMk/>
            <pc:sldMk cId="2291537940" sldId="298"/>
            <ac:spMk id="3" creationId="{9385A078-EED3-8DC4-6AF3-252868683520}"/>
          </ac:spMkLst>
        </pc:spChg>
      </pc:sldChg>
      <pc:sldChg chg="modSp new mod">
        <pc:chgData name="Tiago Rodrigues de Matos" userId="f958b964552cb1a6" providerId="LiveId" clId="{DED72917-CC25-49D3-8250-9069D6243401}" dt="2023-03-06T17:58:02.158" v="2499" actId="20577"/>
        <pc:sldMkLst>
          <pc:docMk/>
          <pc:sldMk cId="3316450537" sldId="299"/>
        </pc:sldMkLst>
        <pc:spChg chg="mod">
          <ac:chgData name="Tiago Rodrigues de Matos" userId="f958b964552cb1a6" providerId="LiveId" clId="{DED72917-CC25-49D3-8250-9069D6243401}" dt="2023-03-06T17:58:02.158" v="2499" actId="20577"/>
          <ac:spMkLst>
            <pc:docMk/>
            <pc:sldMk cId="3316450537" sldId="299"/>
            <ac:spMk id="2" creationId="{E7F48E25-925F-E5B0-8200-75E975FED11E}"/>
          </ac:spMkLst>
        </pc:spChg>
        <pc:spChg chg="mod">
          <ac:chgData name="Tiago Rodrigues de Matos" userId="f958b964552cb1a6" providerId="LiveId" clId="{DED72917-CC25-49D3-8250-9069D6243401}" dt="2023-03-06T12:40:25.680" v="536" actId="20577"/>
          <ac:spMkLst>
            <pc:docMk/>
            <pc:sldMk cId="3316450537" sldId="299"/>
            <ac:spMk id="3" creationId="{95E60824-74F3-D512-8EB7-137B2BD92147}"/>
          </ac:spMkLst>
        </pc:spChg>
      </pc:sldChg>
      <pc:sldChg chg="modSp new mod">
        <pc:chgData name="Tiago Rodrigues de Matos" userId="f958b964552cb1a6" providerId="LiveId" clId="{DED72917-CC25-49D3-8250-9069D6243401}" dt="2023-03-06T17:59:40.144" v="2556" actId="20577"/>
        <pc:sldMkLst>
          <pc:docMk/>
          <pc:sldMk cId="244295664" sldId="300"/>
        </pc:sldMkLst>
        <pc:spChg chg="mod">
          <ac:chgData name="Tiago Rodrigues de Matos" userId="f958b964552cb1a6" providerId="LiveId" clId="{DED72917-CC25-49D3-8250-9069D6243401}" dt="2023-03-06T17:59:05.279" v="2519" actId="21"/>
          <ac:spMkLst>
            <pc:docMk/>
            <pc:sldMk cId="244295664" sldId="300"/>
            <ac:spMk id="2" creationId="{2E61109C-03A0-A1F1-0F21-8F81E90C87C1}"/>
          </ac:spMkLst>
        </pc:spChg>
        <pc:spChg chg="mod">
          <ac:chgData name="Tiago Rodrigues de Matos" userId="f958b964552cb1a6" providerId="LiveId" clId="{DED72917-CC25-49D3-8250-9069D6243401}" dt="2023-03-06T17:59:40.144" v="2556" actId="20577"/>
          <ac:spMkLst>
            <pc:docMk/>
            <pc:sldMk cId="244295664" sldId="300"/>
            <ac:spMk id="3" creationId="{452680CA-8237-9FB5-5FE0-F076B52A722C}"/>
          </ac:spMkLst>
        </pc:spChg>
      </pc:sldChg>
      <pc:sldChg chg="addSp modSp new mod ord">
        <pc:chgData name="Tiago Rodrigues de Matos" userId="f958b964552cb1a6" providerId="LiveId" clId="{DED72917-CC25-49D3-8250-9069D6243401}" dt="2023-03-06T13:04:10.296" v="780" actId="14100"/>
        <pc:sldMkLst>
          <pc:docMk/>
          <pc:sldMk cId="2168382432" sldId="301"/>
        </pc:sldMkLst>
        <pc:picChg chg="add mod">
          <ac:chgData name="Tiago Rodrigues de Matos" userId="f958b964552cb1a6" providerId="LiveId" clId="{DED72917-CC25-49D3-8250-9069D6243401}" dt="2023-03-06T13:04:10.296" v="780" actId="14100"/>
          <ac:picMkLst>
            <pc:docMk/>
            <pc:sldMk cId="2168382432" sldId="301"/>
            <ac:picMk id="5" creationId="{47842504-9489-3150-C78B-4F1709A8A667}"/>
          </ac:picMkLst>
        </pc:picChg>
      </pc:sldChg>
      <pc:sldChg chg="modSp add mod ord">
        <pc:chgData name="Tiago Rodrigues de Matos" userId="f958b964552cb1a6" providerId="LiveId" clId="{DED72917-CC25-49D3-8250-9069D6243401}" dt="2023-03-06T12:52:02.617" v="750"/>
        <pc:sldMkLst>
          <pc:docMk/>
          <pc:sldMk cId="1024164051" sldId="302"/>
        </pc:sldMkLst>
        <pc:spChg chg="mod">
          <ac:chgData name="Tiago Rodrigues de Matos" userId="f958b964552cb1a6" providerId="LiveId" clId="{DED72917-CC25-49D3-8250-9069D6243401}" dt="2023-03-06T12:45:42.825" v="562" actId="20577"/>
          <ac:spMkLst>
            <pc:docMk/>
            <pc:sldMk cId="1024164051" sldId="302"/>
            <ac:spMk id="116" creationId="{00000000-0000-0000-0000-000000000000}"/>
          </ac:spMkLst>
        </pc:spChg>
      </pc:sldChg>
      <pc:sldChg chg="modSp new mod">
        <pc:chgData name="Tiago Rodrigues de Matos" userId="f958b964552cb1a6" providerId="LiveId" clId="{DED72917-CC25-49D3-8250-9069D6243401}" dt="2023-03-06T17:53:04.149" v="2419" actId="1076"/>
        <pc:sldMkLst>
          <pc:docMk/>
          <pc:sldMk cId="1962638335" sldId="303"/>
        </pc:sldMkLst>
        <pc:spChg chg="mod">
          <ac:chgData name="Tiago Rodrigues de Matos" userId="f958b964552cb1a6" providerId="LiveId" clId="{DED72917-CC25-49D3-8250-9069D6243401}" dt="2023-03-06T17:53:04.149" v="2419" actId="1076"/>
          <ac:spMkLst>
            <pc:docMk/>
            <pc:sldMk cId="1962638335" sldId="303"/>
            <ac:spMk id="2" creationId="{CA124230-9557-F5A3-DD92-C3FB16F4BB11}"/>
          </ac:spMkLst>
        </pc:spChg>
        <pc:spChg chg="mod">
          <ac:chgData name="Tiago Rodrigues de Matos" userId="f958b964552cb1a6" providerId="LiveId" clId="{DED72917-CC25-49D3-8250-9069D6243401}" dt="2023-03-06T12:47:07.828" v="668" actId="20577"/>
          <ac:spMkLst>
            <pc:docMk/>
            <pc:sldMk cId="1962638335" sldId="303"/>
            <ac:spMk id="3" creationId="{E01FEB95-972C-626C-9DA7-8AD83D16CB24}"/>
          </ac:spMkLst>
        </pc:spChg>
      </pc:sldChg>
      <pc:sldChg chg="addSp delSp modSp new mod">
        <pc:chgData name="Tiago Rodrigues de Matos" userId="f958b964552cb1a6" providerId="LiveId" clId="{DED72917-CC25-49D3-8250-9069D6243401}" dt="2023-03-06T19:15:08.951" v="3549" actId="1076"/>
        <pc:sldMkLst>
          <pc:docMk/>
          <pc:sldMk cId="2555117847" sldId="304"/>
        </pc:sldMkLst>
        <pc:spChg chg="del">
          <ac:chgData name="Tiago Rodrigues de Matos" userId="f958b964552cb1a6" providerId="LiveId" clId="{DED72917-CC25-49D3-8250-9069D6243401}" dt="2023-03-06T18:22:38.059" v="2945" actId="478"/>
          <ac:spMkLst>
            <pc:docMk/>
            <pc:sldMk cId="2555117847" sldId="304"/>
            <ac:spMk id="2" creationId="{772786F4-2559-ABAD-B798-D97C299AD502}"/>
          </ac:spMkLst>
        </pc:spChg>
        <pc:spChg chg="mod">
          <ac:chgData name="Tiago Rodrigues de Matos" userId="f958b964552cb1a6" providerId="LiveId" clId="{DED72917-CC25-49D3-8250-9069D6243401}" dt="2023-03-06T12:53:02.967" v="757" actId="20577"/>
          <ac:spMkLst>
            <pc:docMk/>
            <pc:sldMk cId="2555117847" sldId="304"/>
            <ac:spMk id="3" creationId="{4738B514-E77A-7AF4-E23F-074F83F5A139}"/>
          </ac:spMkLst>
        </pc:spChg>
        <pc:spChg chg="add mod">
          <ac:chgData name="Tiago Rodrigues de Matos" userId="f958b964552cb1a6" providerId="LiveId" clId="{DED72917-CC25-49D3-8250-9069D6243401}" dt="2023-03-06T18:30:22.626" v="3019" actId="1038"/>
          <ac:spMkLst>
            <pc:docMk/>
            <pc:sldMk cId="2555117847" sldId="304"/>
            <ac:spMk id="4" creationId="{ED3AFE76-7267-C90C-41E8-81BCF01098CF}"/>
          </ac:spMkLst>
        </pc:spChg>
        <pc:spChg chg="add mod">
          <ac:chgData name="Tiago Rodrigues de Matos" userId="f958b964552cb1a6" providerId="LiveId" clId="{DED72917-CC25-49D3-8250-9069D6243401}" dt="2023-03-06T18:44:43.404" v="3213" actId="12788"/>
          <ac:spMkLst>
            <pc:docMk/>
            <pc:sldMk cId="2555117847" sldId="304"/>
            <ac:spMk id="5" creationId="{A74E32DF-B651-8796-66F6-1777F9B18CA4}"/>
          </ac:spMkLst>
        </pc:spChg>
        <pc:spChg chg="add mod">
          <ac:chgData name="Tiago Rodrigues de Matos" userId="f958b964552cb1a6" providerId="LiveId" clId="{DED72917-CC25-49D3-8250-9069D6243401}" dt="2023-03-06T18:30:35.726" v="3022" actId="1076"/>
          <ac:spMkLst>
            <pc:docMk/>
            <pc:sldMk cId="2555117847" sldId="304"/>
            <ac:spMk id="6" creationId="{11A289FD-5F03-A997-5BEC-65D863ACB9F8}"/>
          </ac:spMkLst>
        </pc:spChg>
        <pc:spChg chg="add mod">
          <ac:chgData name="Tiago Rodrigues de Matos" userId="f958b964552cb1a6" providerId="LiveId" clId="{DED72917-CC25-49D3-8250-9069D6243401}" dt="2023-03-06T18:51:23.690" v="3255" actId="1076"/>
          <ac:spMkLst>
            <pc:docMk/>
            <pc:sldMk cId="2555117847" sldId="304"/>
            <ac:spMk id="7" creationId="{6F5B81A9-030F-C95C-FCFA-332F08B1227E}"/>
          </ac:spMkLst>
        </pc:spChg>
        <pc:spChg chg="add mod">
          <ac:chgData name="Tiago Rodrigues de Matos" userId="f958b964552cb1a6" providerId="LiveId" clId="{DED72917-CC25-49D3-8250-9069D6243401}" dt="2023-03-06T18:31:36.144" v="3031" actId="2085"/>
          <ac:spMkLst>
            <pc:docMk/>
            <pc:sldMk cId="2555117847" sldId="304"/>
            <ac:spMk id="12" creationId="{92F9A6A6-EB95-2C6A-4022-92ECC27062A9}"/>
          </ac:spMkLst>
        </pc:spChg>
        <pc:spChg chg="add mod">
          <ac:chgData name="Tiago Rodrigues de Matos" userId="f958b964552cb1a6" providerId="LiveId" clId="{DED72917-CC25-49D3-8250-9069D6243401}" dt="2023-03-06T18:31:52.931" v="3041" actId="1076"/>
          <ac:spMkLst>
            <pc:docMk/>
            <pc:sldMk cId="2555117847" sldId="304"/>
            <ac:spMk id="13" creationId="{FFEE7B1D-DAB8-C68A-0FDD-AA70A9A7887B}"/>
          </ac:spMkLst>
        </pc:spChg>
        <pc:spChg chg="add mod">
          <ac:chgData name="Tiago Rodrigues de Matos" userId="f958b964552cb1a6" providerId="LiveId" clId="{DED72917-CC25-49D3-8250-9069D6243401}" dt="2023-03-06T18:31:51.829" v="3040" actId="1076"/>
          <ac:spMkLst>
            <pc:docMk/>
            <pc:sldMk cId="2555117847" sldId="304"/>
            <ac:spMk id="14" creationId="{DBA57644-9ADC-745B-7AF9-22D5924E7985}"/>
          </ac:spMkLst>
        </pc:spChg>
        <pc:spChg chg="add mod">
          <ac:chgData name="Tiago Rodrigues de Matos" userId="f958b964552cb1a6" providerId="LiveId" clId="{DED72917-CC25-49D3-8250-9069D6243401}" dt="2023-03-06T18:31:50.605" v="3039" actId="1076"/>
          <ac:spMkLst>
            <pc:docMk/>
            <pc:sldMk cId="2555117847" sldId="304"/>
            <ac:spMk id="15" creationId="{59577BA6-694B-D7D7-6AED-67A98A4A2AA7}"/>
          </ac:spMkLst>
        </pc:spChg>
        <pc:spChg chg="add mod">
          <ac:chgData name="Tiago Rodrigues de Matos" userId="f958b964552cb1a6" providerId="LiveId" clId="{DED72917-CC25-49D3-8250-9069D6243401}" dt="2023-03-06T18:31:54.030" v="3042" actId="1076"/>
          <ac:spMkLst>
            <pc:docMk/>
            <pc:sldMk cId="2555117847" sldId="304"/>
            <ac:spMk id="16" creationId="{03EB0972-9055-5F00-46CB-D537F2735EC9}"/>
          </ac:spMkLst>
        </pc:spChg>
        <pc:spChg chg="add mod">
          <ac:chgData name="Tiago Rodrigues de Matos" userId="f958b964552cb1a6" providerId="LiveId" clId="{DED72917-CC25-49D3-8250-9069D6243401}" dt="2023-03-06T18:31:46.154" v="3036"/>
          <ac:spMkLst>
            <pc:docMk/>
            <pc:sldMk cId="2555117847" sldId="304"/>
            <ac:spMk id="17" creationId="{FB90BBA6-5E4B-A217-B296-F11480730219}"/>
          </ac:spMkLst>
        </pc:spChg>
        <pc:spChg chg="add mod">
          <ac:chgData name="Tiago Rodrigues de Matos" userId="f958b964552cb1a6" providerId="LiveId" clId="{DED72917-CC25-49D3-8250-9069D6243401}" dt="2023-03-06T18:31:55.001" v="3043" actId="1076"/>
          <ac:spMkLst>
            <pc:docMk/>
            <pc:sldMk cId="2555117847" sldId="304"/>
            <ac:spMk id="18" creationId="{4550AC41-917B-D7C7-4BEE-120BF00059AF}"/>
          </ac:spMkLst>
        </pc:spChg>
        <pc:spChg chg="add mod">
          <ac:chgData name="Tiago Rodrigues de Matos" userId="f958b964552cb1a6" providerId="LiveId" clId="{DED72917-CC25-49D3-8250-9069D6243401}" dt="2023-03-06T18:31:56.298" v="3044" actId="1076"/>
          <ac:spMkLst>
            <pc:docMk/>
            <pc:sldMk cId="2555117847" sldId="304"/>
            <ac:spMk id="19" creationId="{5021E653-3897-2C82-D137-A95AABC3C2B9}"/>
          </ac:spMkLst>
        </pc:spChg>
        <pc:spChg chg="add mod">
          <ac:chgData name="Tiago Rodrigues de Matos" userId="f958b964552cb1a6" providerId="LiveId" clId="{DED72917-CC25-49D3-8250-9069D6243401}" dt="2023-03-06T18:32:01.692" v="3046" actId="1076"/>
          <ac:spMkLst>
            <pc:docMk/>
            <pc:sldMk cId="2555117847" sldId="304"/>
            <ac:spMk id="20" creationId="{0741235C-EFEA-36FB-BDDC-DFC49F3879B0}"/>
          </ac:spMkLst>
        </pc:spChg>
        <pc:spChg chg="add mod">
          <ac:chgData name="Tiago Rodrigues de Matos" userId="f958b964552cb1a6" providerId="LiveId" clId="{DED72917-CC25-49D3-8250-9069D6243401}" dt="2023-03-06T18:32:23.618" v="3049" actId="1076"/>
          <ac:spMkLst>
            <pc:docMk/>
            <pc:sldMk cId="2555117847" sldId="304"/>
            <ac:spMk id="21" creationId="{AA60B0D2-4843-3BBB-6ED0-AAD80AD91C53}"/>
          </ac:spMkLst>
        </pc:spChg>
        <pc:spChg chg="add mod">
          <ac:chgData name="Tiago Rodrigues de Matos" userId="f958b964552cb1a6" providerId="LiveId" clId="{DED72917-CC25-49D3-8250-9069D6243401}" dt="2023-03-06T18:32:28.461" v="3051" actId="1076"/>
          <ac:spMkLst>
            <pc:docMk/>
            <pc:sldMk cId="2555117847" sldId="304"/>
            <ac:spMk id="22" creationId="{1E2EE2DF-AC60-9C99-7CE3-2F829EC8AD7E}"/>
          </ac:spMkLst>
        </pc:spChg>
        <pc:spChg chg="add mod">
          <ac:chgData name="Tiago Rodrigues de Matos" userId="f958b964552cb1a6" providerId="LiveId" clId="{DED72917-CC25-49D3-8250-9069D6243401}" dt="2023-03-06T18:32:33.334" v="3053" actId="1076"/>
          <ac:spMkLst>
            <pc:docMk/>
            <pc:sldMk cId="2555117847" sldId="304"/>
            <ac:spMk id="23" creationId="{E571D137-8009-9500-C897-9CBDC9578E00}"/>
          </ac:spMkLst>
        </pc:spChg>
        <pc:spChg chg="add mod">
          <ac:chgData name="Tiago Rodrigues de Matos" userId="f958b964552cb1a6" providerId="LiveId" clId="{DED72917-CC25-49D3-8250-9069D6243401}" dt="2023-03-06T18:32:34.532" v="3054"/>
          <ac:spMkLst>
            <pc:docMk/>
            <pc:sldMk cId="2555117847" sldId="304"/>
            <ac:spMk id="24" creationId="{4BE09DB0-3695-8812-2F4E-10003289FE88}"/>
          </ac:spMkLst>
        </pc:spChg>
        <pc:spChg chg="add mod">
          <ac:chgData name="Tiago Rodrigues de Matos" userId="f958b964552cb1a6" providerId="LiveId" clId="{DED72917-CC25-49D3-8250-9069D6243401}" dt="2023-03-06T18:32:43.255" v="3056" actId="1076"/>
          <ac:spMkLst>
            <pc:docMk/>
            <pc:sldMk cId="2555117847" sldId="304"/>
            <ac:spMk id="25" creationId="{85F1EA97-A9EB-E9EE-BDE4-B23FEF70DE35}"/>
          </ac:spMkLst>
        </pc:spChg>
        <pc:spChg chg="add mod">
          <ac:chgData name="Tiago Rodrigues de Matos" userId="f958b964552cb1a6" providerId="LiveId" clId="{DED72917-CC25-49D3-8250-9069D6243401}" dt="2023-03-06T18:32:53.552" v="3060" actId="1076"/>
          <ac:spMkLst>
            <pc:docMk/>
            <pc:sldMk cId="2555117847" sldId="304"/>
            <ac:spMk id="26" creationId="{C2A4D309-029F-3C78-61A6-B12CFF77397F}"/>
          </ac:spMkLst>
        </pc:spChg>
        <pc:spChg chg="add mod">
          <ac:chgData name="Tiago Rodrigues de Matos" userId="f958b964552cb1a6" providerId="LiveId" clId="{DED72917-CC25-49D3-8250-9069D6243401}" dt="2023-03-06T18:32:57.420" v="3062" actId="1076"/>
          <ac:spMkLst>
            <pc:docMk/>
            <pc:sldMk cId="2555117847" sldId="304"/>
            <ac:spMk id="27" creationId="{1814799B-2693-94EC-A148-15665E4ECF33}"/>
          </ac:spMkLst>
        </pc:spChg>
        <pc:spChg chg="add mod">
          <ac:chgData name="Tiago Rodrigues de Matos" userId="f958b964552cb1a6" providerId="LiveId" clId="{DED72917-CC25-49D3-8250-9069D6243401}" dt="2023-03-06T18:33:00.450" v="3064" actId="1076"/>
          <ac:spMkLst>
            <pc:docMk/>
            <pc:sldMk cId="2555117847" sldId="304"/>
            <ac:spMk id="28" creationId="{3D8815AD-A5E6-6642-217B-41F5B3E3CB0A}"/>
          </ac:spMkLst>
        </pc:spChg>
        <pc:spChg chg="add mod">
          <ac:chgData name="Tiago Rodrigues de Matos" userId="f958b964552cb1a6" providerId="LiveId" clId="{DED72917-CC25-49D3-8250-9069D6243401}" dt="2023-03-06T18:33:04.331" v="3066" actId="1076"/>
          <ac:spMkLst>
            <pc:docMk/>
            <pc:sldMk cId="2555117847" sldId="304"/>
            <ac:spMk id="29" creationId="{5FF5D93C-4CA1-CC06-DB78-8EB3ACB8EBC3}"/>
          </ac:spMkLst>
        </pc:spChg>
        <pc:spChg chg="add mod">
          <ac:chgData name="Tiago Rodrigues de Matos" userId="f958b964552cb1a6" providerId="LiveId" clId="{DED72917-CC25-49D3-8250-9069D6243401}" dt="2023-03-06T18:34:16.427" v="3084" actId="1076"/>
          <ac:spMkLst>
            <pc:docMk/>
            <pc:sldMk cId="2555117847" sldId="304"/>
            <ac:spMk id="30" creationId="{AA811DD1-1078-18CE-7C43-8868686A2318}"/>
          </ac:spMkLst>
        </pc:spChg>
        <pc:spChg chg="add mod">
          <ac:chgData name="Tiago Rodrigues de Matos" userId="f958b964552cb1a6" providerId="LiveId" clId="{DED72917-CC25-49D3-8250-9069D6243401}" dt="2023-03-06T18:34:00.349" v="3073" actId="1076"/>
          <ac:spMkLst>
            <pc:docMk/>
            <pc:sldMk cId="2555117847" sldId="304"/>
            <ac:spMk id="31" creationId="{A202FE62-BC29-2354-1718-79F40ABB8CA1}"/>
          </ac:spMkLst>
        </pc:spChg>
        <pc:spChg chg="add mod">
          <ac:chgData name="Tiago Rodrigues de Matos" userId="f958b964552cb1a6" providerId="LiveId" clId="{DED72917-CC25-49D3-8250-9069D6243401}" dt="2023-03-06T18:34:03.181" v="3075" actId="1076"/>
          <ac:spMkLst>
            <pc:docMk/>
            <pc:sldMk cId="2555117847" sldId="304"/>
            <ac:spMk id="32" creationId="{DDE9FB22-A7B4-F4BE-AB5A-CBAC50585084}"/>
          </ac:spMkLst>
        </pc:spChg>
        <pc:spChg chg="add mod">
          <ac:chgData name="Tiago Rodrigues de Matos" userId="f958b964552cb1a6" providerId="LiveId" clId="{DED72917-CC25-49D3-8250-9069D6243401}" dt="2023-03-06T18:34:06.075" v="3077" actId="1076"/>
          <ac:spMkLst>
            <pc:docMk/>
            <pc:sldMk cId="2555117847" sldId="304"/>
            <ac:spMk id="33" creationId="{8EAEAA64-3D60-FD83-FFCE-B19C2240FAF7}"/>
          </ac:spMkLst>
        </pc:spChg>
        <pc:spChg chg="add mod">
          <ac:chgData name="Tiago Rodrigues de Matos" userId="f958b964552cb1a6" providerId="LiveId" clId="{DED72917-CC25-49D3-8250-9069D6243401}" dt="2023-03-06T18:34:08.927" v="3079" actId="1076"/>
          <ac:spMkLst>
            <pc:docMk/>
            <pc:sldMk cId="2555117847" sldId="304"/>
            <ac:spMk id="34" creationId="{9A796C42-4F03-D75F-2644-930719FD9476}"/>
          </ac:spMkLst>
        </pc:spChg>
        <pc:spChg chg="add mod">
          <ac:chgData name="Tiago Rodrigues de Matos" userId="f958b964552cb1a6" providerId="LiveId" clId="{DED72917-CC25-49D3-8250-9069D6243401}" dt="2023-03-06T18:34:11.508" v="3081" actId="1076"/>
          <ac:spMkLst>
            <pc:docMk/>
            <pc:sldMk cId="2555117847" sldId="304"/>
            <ac:spMk id="35" creationId="{8F20E2F6-2CDA-B02D-1D3B-3B82DF5AC0EB}"/>
          </ac:spMkLst>
        </pc:spChg>
        <pc:spChg chg="add mod">
          <ac:chgData name="Tiago Rodrigues de Matos" userId="f958b964552cb1a6" providerId="LiveId" clId="{DED72917-CC25-49D3-8250-9069D6243401}" dt="2023-03-06T18:34:12.575" v="3082"/>
          <ac:spMkLst>
            <pc:docMk/>
            <pc:sldMk cId="2555117847" sldId="304"/>
            <ac:spMk id="36" creationId="{6203E97F-A3D1-620B-698D-244CEC005104}"/>
          </ac:spMkLst>
        </pc:spChg>
        <pc:spChg chg="add mod">
          <ac:chgData name="Tiago Rodrigues de Matos" userId="f958b964552cb1a6" providerId="LiveId" clId="{DED72917-CC25-49D3-8250-9069D6243401}" dt="2023-03-06T18:34:22.942" v="3087" actId="1076"/>
          <ac:spMkLst>
            <pc:docMk/>
            <pc:sldMk cId="2555117847" sldId="304"/>
            <ac:spMk id="37" creationId="{4D39680B-3112-9B02-6FFB-32DD6892FE80}"/>
          </ac:spMkLst>
        </pc:spChg>
        <pc:spChg chg="add mod">
          <ac:chgData name="Tiago Rodrigues de Matos" userId="f958b964552cb1a6" providerId="LiveId" clId="{DED72917-CC25-49D3-8250-9069D6243401}" dt="2023-03-06T18:34:27.585" v="3089" actId="1076"/>
          <ac:spMkLst>
            <pc:docMk/>
            <pc:sldMk cId="2555117847" sldId="304"/>
            <ac:spMk id="38" creationId="{25942C14-E27C-B891-516D-0D05CB0D06BD}"/>
          </ac:spMkLst>
        </pc:spChg>
        <pc:spChg chg="add mod">
          <ac:chgData name="Tiago Rodrigues de Matos" userId="f958b964552cb1a6" providerId="LiveId" clId="{DED72917-CC25-49D3-8250-9069D6243401}" dt="2023-03-06T18:35:02.863" v="3091" actId="207"/>
          <ac:spMkLst>
            <pc:docMk/>
            <pc:sldMk cId="2555117847" sldId="304"/>
            <ac:spMk id="39" creationId="{0D518DC9-F26C-3A7B-94C1-6C94B307C36E}"/>
          </ac:spMkLst>
        </pc:spChg>
        <pc:spChg chg="add mod">
          <ac:chgData name="Tiago Rodrigues de Matos" userId="f958b964552cb1a6" providerId="LiveId" clId="{DED72917-CC25-49D3-8250-9069D6243401}" dt="2023-03-06T18:35:09.853" v="3093" actId="1076"/>
          <ac:spMkLst>
            <pc:docMk/>
            <pc:sldMk cId="2555117847" sldId="304"/>
            <ac:spMk id="40" creationId="{10802C2A-350D-ED5B-A4CA-B73563D331A3}"/>
          </ac:spMkLst>
        </pc:spChg>
        <pc:spChg chg="add mod">
          <ac:chgData name="Tiago Rodrigues de Matos" userId="f958b964552cb1a6" providerId="LiveId" clId="{DED72917-CC25-49D3-8250-9069D6243401}" dt="2023-03-06T18:36:30.161" v="3108" actId="11530"/>
          <ac:spMkLst>
            <pc:docMk/>
            <pc:sldMk cId="2555117847" sldId="304"/>
            <ac:spMk id="41" creationId="{11FBDDB7-E62B-C604-C257-72BE54547E44}"/>
          </ac:spMkLst>
        </pc:spChg>
        <pc:spChg chg="add mod">
          <ac:chgData name="Tiago Rodrigues de Matos" userId="f958b964552cb1a6" providerId="LiveId" clId="{DED72917-CC25-49D3-8250-9069D6243401}" dt="2023-03-06T18:35:16.952" v="3097" actId="1076"/>
          <ac:spMkLst>
            <pc:docMk/>
            <pc:sldMk cId="2555117847" sldId="304"/>
            <ac:spMk id="42" creationId="{4B743D88-75E5-1D8D-7BAE-A17855C5AABE}"/>
          </ac:spMkLst>
        </pc:spChg>
        <pc:spChg chg="add mod">
          <ac:chgData name="Tiago Rodrigues de Matos" userId="f958b964552cb1a6" providerId="LiveId" clId="{DED72917-CC25-49D3-8250-9069D6243401}" dt="2023-03-06T18:35:19.895" v="3099" actId="1076"/>
          <ac:spMkLst>
            <pc:docMk/>
            <pc:sldMk cId="2555117847" sldId="304"/>
            <ac:spMk id="43" creationId="{79B32850-241E-2FFD-9932-E9B6EAEE96A4}"/>
          </ac:spMkLst>
        </pc:spChg>
        <pc:spChg chg="add mod">
          <ac:chgData name="Tiago Rodrigues de Matos" userId="f958b964552cb1a6" providerId="LiveId" clId="{DED72917-CC25-49D3-8250-9069D6243401}" dt="2023-03-06T18:54:03.282" v="3294" actId="1076"/>
          <ac:spMkLst>
            <pc:docMk/>
            <pc:sldMk cId="2555117847" sldId="304"/>
            <ac:spMk id="44" creationId="{BFE85817-5A2B-5477-2996-830DC916631C}"/>
          </ac:spMkLst>
        </pc:spChg>
        <pc:spChg chg="add mod">
          <ac:chgData name="Tiago Rodrigues de Matos" userId="f958b964552cb1a6" providerId="LiveId" clId="{DED72917-CC25-49D3-8250-9069D6243401}" dt="2023-03-06T18:35:26.475" v="3103" actId="1076"/>
          <ac:spMkLst>
            <pc:docMk/>
            <pc:sldMk cId="2555117847" sldId="304"/>
            <ac:spMk id="45" creationId="{E0EFC398-801D-2A69-F833-3393BB42405D}"/>
          </ac:spMkLst>
        </pc:spChg>
        <pc:spChg chg="add mod">
          <ac:chgData name="Tiago Rodrigues de Matos" userId="f958b964552cb1a6" providerId="LiveId" clId="{DED72917-CC25-49D3-8250-9069D6243401}" dt="2023-03-06T18:35:31.896" v="3105" actId="1076"/>
          <ac:spMkLst>
            <pc:docMk/>
            <pc:sldMk cId="2555117847" sldId="304"/>
            <ac:spMk id="46" creationId="{3A0A5B1B-6802-42B6-0764-7F3A7A0AE40A}"/>
          </ac:spMkLst>
        </pc:spChg>
        <pc:spChg chg="add mod">
          <ac:chgData name="Tiago Rodrigues de Matos" userId="f958b964552cb1a6" providerId="LiveId" clId="{DED72917-CC25-49D3-8250-9069D6243401}" dt="2023-03-06T18:35:35.764" v="3107" actId="1076"/>
          <ac:spMkLst>
            <pc:docMk/>
            <pc:sldMk cId="2555117847" sldId="304"/>
            <ac:spMk id="47" creationId="{DA389E9A-3A14-8D55-E130-173E3C4287DA}"/>
          </ac:spMkLst>
        </pc:spChg>
        <pc:spChg chg="add mod">
          <ac:chgData name="Tiago Rodrigues de Matos" userId="f958b964552cb1a6" providerId="LiveId" clId="{DED72917-CC25-49D3-8250-9069D6243401}" dt="2023-03-06T18:36:35.022" v="3110" actId="1076"/>
          <ac:spMkLst>
            <pc:docMk/>
            <pc:sldMk cId="2555117847" sldId="304"/>
            <ac:spMk id="48" creationId="{9A0C2E42-49A9-4281-2A2E-E02E03D25E6A}"/>
          </ac:spMkLst>
        </pc:spChg>
        <pc:spChg chg="add mod">
          <ac:chgData name="Tiago Rodrigues de Matos" userId="f958b964552cb1a6" providerId="LiveId" clId="{DED72917-CC25-49D3-8250-9069D6243401}" dt="2023-03-06T18:36:38.849" v="3112" actId="1076"/>
          <ac:spMkLst>
            <pc:docMk/>
            <pc:sldMk cId="2555117847" sldId="304"/>
            <ac:spMk id="49" creationId="{0A985179-328A-FA76-AE90-E5A6483A371B}"/>
          </ac:spMkLst>
        </pc:spChg>
        <pc:spChg chg="add mod">
          <ac:chgData name="Tiago Rodrigues de Matos" userId="f958b964552cb1a6" providerId="LiveId" clId="{DED72917-CC25-49D3-8250-9069D6243401}" dt="2023-03-06T18:37:27.906" v="3118" actId="1076"/>
          <ac:spMkLst>
            <pc:docMk/>
            <pc:sldMk cId="2555117847" sldId="304"/>
            <ac:spMk id="50" creationId="{C6A75EAA-4E91-FA8D-AE8F-23D981132500}"/>
          </ac:spMkLst>
        </pc:spChg>
        <pc:spChg chg="add mod">
          <ac:chgData name="Tiago Rodrigues de Matos" userId="f958b964552cb1a6" providerId="LiveId" clId="{DED72917-CC25-49D3-8250-9069D6243401}" dt="2023-03-06T18:37:48.521" v="3126" actId="1076"/>
          <ac:spMkLst>
            <pc:docMk/>
            <pc:sldMk cId="2555117847" sldId="304"/>
            <ac:spMk id="51" creationId="{1D09A1BF-DBC7-72BA-E6FD-A20175B15BF1}"/>
          </ac:spMkLst>
        </pc:spChg>
        <pc:spChg chg="add mod">
          <ac:chgData name="Tiago Rodrigues de Matos" userId="f958b964552cb1a6" providerId="LiveId" clId="{DED72917-CC25-49D3-8250-9069D6243401}" dt="2023-03-06T18:37:51.645" v="3127" actId="1076"/>
          <ac:spMkLst>
            <pc:docMk/>
            <pc:sldMk cId="2555117847" sldId="304"/>
            <ac:spMk id="52" creationId="{4241284C-CB6D-36E1-2D75-A699358395D4}"/>
          </ac:spMkLst>
        </pc:spChg>
        <pc:spChg chg="add mod">
          <ac:chgData name="Tiago Rodrigues de Matos" userId="f958b964552cb1a6" providerId="LiveId" clId="{DED72917-CC25-49D3-8250-9069D6243401}" dt="2023-03-06T18:37:46.458" v="3125" actId="1076"/>
          <ac:spMkLst>
            <pc:docMk/>
            <pc:sldMk cId="2555117847" sldId="304"/>
            <ac:spMk id="53" creationId="{FC2CAA68-4C58-1C92-1E66-A9AEA912A4A5}"/>
          </ac:spMkLst>
        </pc:spChg>
        <pc:spChg chg="add mod">
          <ac:chgData name="Tiago Rodrigues de Matos" userId="f958b964552cb1a6" providerId="LiveId" clId="{DED72917-CC25-49D3-8250-9069D6243401}" dt="2023-03-06T18:38:07.019" v="3129" actId="11530"/>
          <ac:spMkLst>
            <pc:docMk/>
            <pc:sldMk cId="2555117847" sldId="304"/>
            <ac:spMk id="54" creationId="{10B4B0B8-DE1C-E0DF-C351-981CDA9BE01A}"/>
          </ac:spMkLst>
        </pc:spChg>
        <pc:spChg chg="add mod">
          <ac:chgData name="Tiago Rodrigues de Matos" userId="f958b964552cb1a6" providerId="LiveId" clId="{DED72917-CC25-49D3-8250-9069D6243401}" dt="2023-03-06T18:38:12.518" v="3131" actId="1076"/>
          <ac:spMkLst>
            <pc:docMk/>
            <pc:sldMk cId="2555117847" sldId="304"/>
            <ac:spMk id="55" creationId="{7C8AFE19-72A0-41AB-4549-ABC2BF606B94}"/>
          </ac:spMkLst>
        </pc:spChg>
        <pc:spChg chg="add mod">
          <ac:chgData name="Tiago Rodrigues de Matos" userId="f958b964552cb1a6" providerId="LiveId" clId="{DED72917-CC25-49D3-8250-9069D6243401}" dt="2023-03-06T18:38:14.792" v="3132" actId="571"/>
          <ac:spMkLst>
            <pc:docMk/>
            <pc:sldMk cId="2555117847" sldId="304"/>
            <ac:spMk id="56" creationId="{D40B6653-5AF6-AE98-EFA9-B9FA6EDA2EAA}"/>
          </ac:spMkLst>
        </pc:spChg>
        <pc:spChg chg="add mod">
          <ac:chgData name="Tiago Rodrigues de Matos" userId="f958b964552cb1a6" providerId="LiveId" clId="{DED72917-CC25-49D3-8250-9069D6243401}" dt="2023-03-06T18:38:17.047" v="3133" actId="571"/>
          <ac:spMkLst>
            <pc:docMk/>
            <pc:sldMk cId="2555117847" sldId="304"/>
            <ac:spMk id="57" creationId="{0D61522C-23BF-245B-1D74-FFA9FF6CD4E3}"/>
          </ac:spMkLst>
        </pc:spChg>
        <pc:spChg chg="add mod">
          <ac:chgData name="Tiago Rodrigues de Matos" userId="f958b964552cb1a6" providerId="LiveId" clId="{DED72917-CC25-49D3-8250-9069D6243401}" dt="2023-03-06T18:38:19.182" v="3134" actId="571"/>
          <ac:spMkLst>
            <pc:docMk/>
            <pc:sldMk cId="2555117847" sldId="304"/>
            <ac:spMk id="58" creationId="{2F2E34A9-3A99-879B-3827-D719AF39BE29}"/>
          </ac:spMkLst>
        </pc:spChg>
        <pc:spChg chg="add mod">
          <ac:chgData name="Tiago Rodrigues de Matos" userId="f958b964552cb1a6" providerId="LiveId" clId="{DED72917-CC25-49D3-8250-9069D6243401}" dt="2023-03-06T18:38:21.606" v="3135" actId="571"/>
          <ac:spMkLst>
            <pc:docMk/>
            <pc:sldMk cId="2555117847" sldId="304"/>
            <ac:spMk id="59" creationId="{066FA991-6A9D-0EA9-A175-D4DDF9262235}"/>
          </ac:spMkLst>
        </pc:spChg>
        <pc:spChg chg="add mod topLvl">
          <ac:chgData name="Tiago Rodrigues de Matos" userId="f958b964552cb1a6" providerId="LiveId" clId="{DED72917-CC25-49D3-8250-9069D6243401}" dt="2023-03-06T18:45:19.458" v="3217" actId="165"/>
          <ac:spMkLst>
            <pc:docMk/>
            <pc:sldMk cId="2555117847" sldId="304"/>
            <ac:spMk id="60" creationId="{F73B9C76-C1F7-B5B9-0ECD-527ADFCF677F}"/>
          </ac:spMkLst>
        </pc:spChg>
        <pc:spChg chg="add mod topLvl">
          <ac:chgData name="Tiago Rodrigues de Matos" userId="f958b964552cb1a6" providerId="LiveId" clId="{DED72917-CC25-49D3-8250-9069D6243401}" dt="2023-03-06T18:45:19.458" v="3217" actId="165"/>
          <ac:spMkLst>
            <pc:docMk/>
            <pc:sldMk cId="2555117847" sldId="304"/>
            <ac:spMk id="61" creationId="{CEF161FC-DBA4-B808-533D-643FFABE6497}"/>
          </ac:spMkLst>
        </pc:spChg>
        <pc:spChg chg="add mod topLvl">
          <ac:chgData name="Tiago Rodrigues de Matos" userId="f958b964552cb1a6" providerId="LiveId" clId="{DED72917-CC25-49D3-8250-9069D6243401}" dt="2023-03-06T18:45:19.458" v="3217" actId="165"/>
          <ac:spMkLst>
            <pc:docMk/>
            <pc:sldMk cId="2555117847" sldId="304"/>
            <ac:spMk id="62" creationId="{0226F6EE-73C0-5425-93C7-BA31077469D3}"/>
          </ac:spMkLst>
        </pc:spChg>
        <pc:spChg chg="add del mod">
          <ac:chgData name="Tiago Rodrigues de Matos" userId="f958b964552cb1a6" providerId="LiveId" clId="{DED72917-CC25-49D3-8250-9069D6243401}" dt="2023-03-06T18:43:53.540" v="3205" actId="478"/>
          <ac:spMkLst>
            <pc:docMk/>
            <pc:sldMk cId="2555117847" sldId="304"/>
            <ac:spMk id="63" creationId="{28C0E585-8478-E32A-76D1-DCCCA4D4698A}"/>
          </ac:spMkLst>
        </pc:spChg>
        <pc:spChg chg="add mod">
          <ac:chgData name="Tiago Rodrigues de Matos" userId="f958b964552cb1a6" providerId="LiveId" clId="{DED72917-CC25-49D3-8250-9069D6243401}" dt="2023-03-06T18:45:19.458" v="3217" actId="165"/>
          <ac:spMkLst>
            <pc:docMk/>
            <pc:sldMk cId="2555117847" sldId="304"/>
            <ac:spMk id="64" creationId="{8766F1C0-B569-372E-FF1F-BE599B501BB1}"/>
          </ac:spMkLst>
        </pc:spChg>
        <pc:spChg chg="add mod">
          <ac:chgData name="Tiago Rodrigues de Matos" userId="f958b964552cb1a6" providerId="LiveId" clId="{DED72917-CC25-49D3-8250-9069D6243401}" dt="2023-03-06T18:45:19.458" v="3217" actId="165"/>
          <ac:spMkLst>
            <pc:docMk/>
            <pc:sldMk cId="2555117847" sldId="304"/>
            <ac:spMk id="65" creationId="{B1A507D6-3BE5-11B7-11C8-8FB7A1AEC183}"/>
          </ac:spMkLst>
        </pc:spChg>
        <pc:spChg chg="add mod">
          <ac:chgData name="Tiago Rodrigues de Matos" userId="f958b964552cb1a6" providerId="LiveId" clId="{DED72917-CC25-49D3-8250-9069D6243401}" dt="2023-03-06T18:45:19.458" v="3217" actId="165"/>
          <ac:spMkLst>
            <pc:docMk/>
            <pc:sldMk cId="2555117847" sldId="304"/>
            <ac:spMk id="66" creationId="{47238FA0-5F98-9EDC-A5D2-551FE3ACAB6A}"/>
          </ac:spMkLst>
        </pc:spChg>
        <pc:spChg chg="add mod">
          <ac:chgData name="Tiago Rodrigues de Matos" userId="f958b964552cb1a6" providerId="LiveId" clId="{DED72917-CC25-49D3-8250-9069D6243401}" dt="2023-03-06T18:45:19.458" v="3217" actId="165"/>
          <ac:spMkLst>
            <pc:docMk/>
            <pc:sldMk cId="2555117847" sldId="304"/>
            <ac:spMk id="67" creationId="{3C469B77-D00B-FE45-ABD6-E41F29B35C61}"/>
          </ac:spMkLst>
        </pc:spChg>
        <pc:spChg chg="add mod">
          <ac:chgData name="Tiago Rodrigues de Matos" userId="f958b964552cb1a6" providerId="LiveId" clId="{DED72917-CC25-49D3-8250-9069D6243401}" dt="2023-03-06T18:45:19.458" v="3217" actId="165"/>
          <ac:spMkLst>
            <pc:docMk/>
            <pc:sldMk cId="2555117847" sldId="304"/>
            <ac:spMk id="68" creationId="{D466D26E-E931-AFC3-8696-4C835CCC4B01}"/>
          </ac:spMkLst>
        </pc:spChg>
        <pc:spChg chg="add mod">
          <ac:chgData name="Tiago Rodrigues de Matos" userId="f958b964552cb1a6" providerId="LiveId" clId="{DED72917-CC25-49D3-8250-9069D6243401}" dt="2023-03-06T18:45:19.458" v="3217" actId="165"/>
          <ac:spMkLst>
            <pc:docMk/>
            <pc:sldMk cId="2555117847" sldId="304"/>
            <ac:spMk id="69" creationId="{2AD4213B-25FE-75CC-B05A-1C0C6F8F8550}"/>
          </ac:spMkLst>
        </pc:spChg>
        <pc:spChg chg="add mod">
          <ac:chgData name="Tiago Rodrigues de Matos" userId="f958b964552cb1a6" providerId="LiveId" clId="{DED72917-CC25-49D3-8250-9069D6243401}" dt="2023-03-06T18:45:19.458" v="3217" actId="165"/>
          <ac:spMkLst>
            <pc:docMk/>
            <pc:sldMk cId="2555117847" sldId="304"/>
            <ac:spMk id="70" creationId="{62FFC429-728F-4BCB-FBC6-170E3FAED26E}"/>
          </ac:spMkLst>
        </pc:spChg>
        <pc:spChg chg="add mod">
          <ac:chgData name="Tiago Rodrigues de Matos" userId="f958b964552cb1a6" providerId="LiveId" clId="{DED72917-CC25-49D3-8250-9069D6243401}" dt="2023-03-06T18:45:19.458" v="3217" actId="165"/>
          <ac:spMkLst>
            <pc:docMk/>
            <pc:sldMk cId="2555117847" sldId="304"/>
            <ac:spMk id="71" creationId="{44D0C4B4-396A-73D7-10D1-D52263D82927}"/>
          </ac:spMkLst>
        </pc:spChg>
        <pc:spChg chg="add mod">
          <ac:chgData name="Tiago Rodrigues de Matos" userId="f958b964552cb1a6" providerId="LiveId" clId="{DED72917-CC25-49D3-8250-9069D6243401}" dt="2023-03-06T18:45:19.458" v="3217" actId="165"/>
          <ac:spMkLst>
            <pc:docMk/>
            <pc:sldMk cId="2555117847" sldId="304"/>
            <ac:spMk id="72" creationId="{E09D9092-5A60-7A9C-EEEA-9DF7B9795E1E}"/>
          </ac:spMkLst>
        </pc:spChg>
        <pc:spChg chg="add mod">
          <ac:chgData name="Tiago Rodrigues de Matos" userId="f958b964552cb1a6" providerId="LiveId" clId="{DED72917-CC25-49D3-8250-9069D6243401}" dt="2023-03-06T18:45:19.458" v="3217" actId="165"/>
          <ac:spMkLst>
            <pc:docMk/>
            <pc:sldMk cId="2555117847" sldId="304"/>
            <ac:spMk id="73" creationId="{CFDCB1B7-84A2-7CE6-8308-03D2AAADF04F}"/>
          </ac:spMkLst>
        </pc:spChg>
        <pc:spChg chg="add mod">
          <ac:chgData name="Tiago Rodrigues de Matos" userId="f958b964552cb1a6" providerId="LiveId" clId="{DED72917-CC25-49D3-8250-9069D6243401}" dt="2023-03-06T18:45:19.458" v="3217" actId="165"/>
          <ac:spMkLst>
            <pc:docMk/>
            <pc:sldMk cId="2555117847" sldId="304"/>
            <ac:spMk id="74" creationId="{31393BC9-7BE8-AD18-246F-A1F4DACDC77D}"/>
          </ac:spMkLst>
        </pc:spChg>
        <pc:spChg chg="add mod">
          <ac:chgData name="Tiago Rodrigues de Matos" userId="f958b964552cb1a6" providerId="LiveId" clId="{DED72917-CC25-49D3-8250-9069D6243401}" dt="2023-03-06T18:45:19.458" v="3217" actId="165"/>
          <ac:spMkLst>
            <pc:docMk/>
            <pc:sldMk cId="2555117847" sldId="304"/>
            <ac:spMk id="75" creationId="{68244958-2E28-70F5-E708-FF9A0FFBBD6C}"/>
          </ac:spMkLst>
        </pc:spChg>
        <pc:spChg chg="add mod">
          <ac:chgData name="Tiago Rodrigues de Matos" userId="f958b964552cb1a6" providerId="LiveId" clId="{DED72917-CC25-49D3-8250-9069D6243401}" dt="2023-03-06T18:45:19.458" v="3217" actId="165"/>
          <ac:spMkLst>
            <pc:docMk/>
            <pc:sldMk cId="2555117847" sldId="304"/>
            <ac:spMk id="76" creationId="{E0D99761-EE39-4857-BB0B-1119F76F570D}"/>
          </ac:spMkLst>
        </pc:spChg>
        <pc:spChg chg="add mod">
          <ac:chgData name="Tiago Rodrigues de Matos" userId="f958b964552cb1a6" providerId="LiveId" clId="{DED72917-CC25-49D3-8250-9069D6243401}" dt="2023-03-06T18:45:19.458" v="3217" actId="165"/>
          <ac:spMkLst>
            <pc:docMk/>
            <pc:sldMk cId="2555117847" sldId="304"/>
            <ac:spMk id="77" creationId="{CF04CAE6-0E14-A048-FBE9-9A81B9F9FD98}"/>
          </ac:spMkLst>
        </pc:spChg>
        <pc:spChg chg="add mod">
          <ac:chgData name="Tiago Rodrigues de Matos" userId="f958b964552cb1a6" providerId="LiveId" clId="{DED72917-CC25-49D3-8250-9069D6243401}" dt="2023-03-06T18:45:19.458" v="3217" actId="165"/>
          <ac:spMkLst>
            <pc:docMk/>
            <pc:sldMk cId="2555117847" sldId="304"/>
            <ac:spMk id="78" creationId="{67ABA657-AEA8-84D2-B2EA-80685601AFFD}"/>
          </ac:spMkLst>
        </pc:spChg>
        <pc:spChg chg="add mod">
          <ac:chgData name="Tiago Rodrigues de Matos" userId="f958b964552cb1a6" providerId="LiveId" clId="{DED72917-CC25-49D3-8250-9069D6243401}" dt="2023-03-06T18:45:19.458" v="3217" actId="165"/>
          <ac:spMkLst>
            <pc:docMk/>
            <pc:sldMk cId="2555117847" sldId="304"/>
            <ac:spMk id="79" creationId="{6D257E53-D023-8D06-DBEB-BE060FD8404B}"/>
          </ac:spMkLst>
        </pc:spChg>
        <pc:spChg chg="add mod">
          <ac:chgData name="Tiago Rodrigues de Matos" userId="f958b964552cb1a6" providerId="LiveId" clId="{DED72917-CC25-49D3-8250-9069D6243401}" dt="2023-03-06T18:45:19.458" v="3217" actId="165"/>
          <ac:spMkLst>
            <pc:docMk/>
            <pc:sldMk cId="2555117847" sldId="304"/>
            <ac:spMk id="80" creationId="{86EF6697-CE99-0B79-B42E-8DFF73BAF857}"/>
          </ac:spMkLst>
        </pc:spChg>
        <pc:spChg chg="add mod">
          <ac:chgData name="Tiago Rodrigues de Matos" userId="f958b964552cb1a6" providerId="LiveId" clId="{DED72917-CC25-49D3-8250-9069D6243401}" dt="2023-03-06T18:45:19.458" v="3217" actId="165"/>
          <ac:spMkLst>
            <pc:docMk/>
            <pc:sldMk cId="2555117847" sldId="304"/>
            <ac:spMk id="81" creationId="{EC4DCFE8-182B-43B5-220F-289428FF37A8}"/>
          </ac:spMkLst>
        </pc:spChg>
        <pc:spChg chg="add mod">
          <ac:chgData name="Tiago Rodrigues de Matos" userId="f958b964552cb1a6" providerId="LiveId" clId="{DED72917-CC25-49D3-8250-9069D6243401}" dt="2023-03-06T18:45:19.458" v="3217" actId="165"/>
          <ac:spMkLst>
            <pc:docMk/>
            <pc:sldMk cId="2555117847" sldId="304"/>
            <ac:spMk id="82" creationId="{3E865032-107B-5F70-8EBD-3E0C31CA85AA}"/>
          </ac:spMkLst>
        </pc:spChg>
        <pc:spChg chg="add mod">
          <ac:chgData name="Tiago Rodrigues de Matos" userId="f958b964552cb1a6" providerId="LiveId" clId="{DED72917-CC25-49D3-8250-9069D6243401}" dt="2023-03-06T18:45:19.458" v="3217" actId="165"/>
          <ac:spMkLst>
            <pc:docMk/>
            <pc:sldMk cId="2555117847" sldId="304"/>
            <ac:spMk id="83" creationId="{06DC8723-073C-2423-508C-AA03494A208A}"/>
          </ac:spMkLst>
        </pc:spChg>
        <pc:spChg chg="add mod">
          <ac:chgData name="Tiago Rodrigues de Matos" userId="f958b964552cb1a6" providerId="LiveId" clId="{DED72917-CC25-49D3-8250-9069D6243401}" dt="2023-03-06T18:45:19.458" v="3217" actId="165"/>
          <ac:spMkLst>
            <pc:docMk/>
            <pc:sldMk cId="2555117847" sldId="304"/>
            <ac:spMk id="84" creationId="{634D5B44-9F9B-0599-64F1-4233518EE9A9}"/>
          </ac:spMkLst>
        </pc:spChg>
        <pc:spChg chg="add mod">
          <ac:chgData name="Tiago Rodrigues de Matos" userId="f958b964552cb1a6" providerId="LiveId" clId="{DED72917-CC25-49D3-8250-9069D6243401}" dt="2023-03-06T18:45:19.458" v="3217" actId="165"/>
          <ac:spMkLst>
            <pc:docMk/>
            <pc:sldMk cId="2555117847" sldId="304"/>
            <ac:spMk id="85" creationId="{389A3E19-899A-75D6-10A9-B5D77D886927}"/>
          </ac:spMkLst>
        </pc:spChg>
        <pc:spChg chg="add mod">
          <ac:chgData name="Tiago Rodrigues de Matos" userId="f958b964552cb1a6" providerId="LiveId" clId="{DED72917-CC25-49D3-8250-9069D6243401}" dt="2023-03-06T18:45:19.458" v="3217" actId="165"/>
          <ac:spMkLst>
            <pc:docMk/>
            <pc:sldMk cId="2555117847" sldId="304"/>
            <ac:spMk id="86" creationId="{CD3C5B91-DDD2-F5EB-03D2-B6F530F3BDCF}"/>
          </ac:spMkLst>
        </pc:spChg>
        <pc:spChg chg="add mod">
          <ac:chgData name="Tiago Rodrigues de Matos" userId="f958b964552cb1a6" providerId="LiveId" clId="{DED72917-CC25-49D3-8250-9069D6243401}" dt="2023-03-06T18:45:19.458" v="3217" actId="165"/>
          <ac:spMkLst>
            <pc:docMk/>
            <pc:sldMk cId="2555117847" sldId="304"/>
            <ac:spMk id="87" creationId="{D8FEA4FE-FE48-BBA6-73DE-80517D2C23CB}"/>
          </ac:spMkLst>
        </pc:spChg>
        <pc:spChg chg="add mod">
          <ac:chgData name="Tiago Rodrigues de Matos" userId="f958b964552cb1a6" providerId="LiveId" clId="{DED72917-CC25-49D3-8250-9069D6243401}" dt="2023-03-06T18:45:19.458" v="3217" actId="165"/>
          <ac:spMkLst>
            <pc:docMk/>
            <pc:sldMk cId="2555117847" sldId="304"/>
            <ac:spMk id="88" creationId="{73743FC9-3E78-1585-8CB0-BA603FCE2992}"/>
          </ac:spMkLst>
        </pc:spChg>
        <pc:spChg chg="add mod">
          <ac:chgData name="Tiago Rodrigues de Matos" userId="f958b964552cb1a6" providerId="LiveId" clId="{DED72917-CC25-49D3-8250-9069D6243401}" dt="2023-03-06T18:45:19.458" v="3217" actId="165"/>
          <ac:spMkLst>
            <pc:docMk/>
            <pc:sldMk cId="2555117847" sldId="304"/>
            <ac:spMk id="89" creationId="{45ED23E8-6090-1EB4-6796-FA96B4DE1EF7}"/>
          </ac:spMkLst>
        </pc:spChg>
        <pc:spChg chg="add mod">
          <ac:chgData name="Tiago Rodrigues de Matos" userId="f958b964552cb1a6" providerId="LiveId" clId="{DED72917-CC25-49D3-8250-9069D6243401}" dt="2023-03-06T18:45:19.458" v="3217" actId="165"/>
          <ac:spMkLst>
            <pc:docMk/>
            <pc:sldMk cId="2555117847" sldId="304"/>
            <ac:spMk id="90" creationId="{F7D16EDB-3C20-4D10-D3B9-497D3723A2DD}"/>
          </ac:spMkLst>
        </pc:spChg>
        <pc:spChg chg="add mod">
          <ac:chgData name="Tiago Rodrigues de Matos" userId="f958b964552cb1a6" providerId="LiveId" clId="{DED72917-CC25-49D3-8250-9069D6243401}" dt="2023-03-06T18:45:19.458" v="3217" actId="165"/>
          <ac:spMkLst>
            <pc:docMk/>
            <pc:sldMk cId="2555117847" sldId="304"/>
            <ac:spMk id="91" creationId="{2F6D3BEA-D455-22F3-37E0-407153F1E8DB}"/>
          </ac:spMkLst>
        </pc:spChg>
        <pc:spChg chg="add mod">
          <ac:chgData name="Tiago Rodrigues de Matos" userId="f958b964552cb1a6" providerId="LiveId" clId="{DED72917-CC25-49D3-8250-9069D6243401}" dt="2023-03-06T18:45:19.458" v="3217" actId="165"/>
          <ac:spMkLst>
            <pc:docMk/>
            <pc:sldMk cId="2555117847" sldId="304"/>
            <ac:spMk id="92" creationId="{16388C24-5B57-4345-B4B8-E5AF5DBEC3B9}"/>
          </ac:spMkLst>
        </pc:spChg>
        <pc:spChg chg="add mod">
          <ac:chgData name="Tiago Rodrigues de Matos" userId="f958b964552cb1a6" providerId="LiveId" clId="{DED72917-CC25-49D3-8250-9069D6243401}" dt="2023-03-06T18:45:19.458" v="3217" actId="165"/>
          <ac:spMkLst>
            <pc:docMk/>
            <pc:sldMk cId="2555117847" sldId="304"/>
            <ac:spMk id="93" creationId="{54BE3940-F69F-0209-08A9-F5DBE9F58E33}"/>
          </ac:spMkLst>
        </pc:spChg>
        <pc:spChg chg="add mod">
          <ac:chgData name="Tiago Rodrigues de Matos" userId="f958b964552cb1a6" providerId="LiveId" clId="{DED72917-CC25-49D3-8250-9069D6243401}" dt="2023-03-06T18:45:19.458" v="3217" actId="165"/>
          <ac:spMkLst>
            <pc:docMk/>
            <pc:sldMk cId="2555117847" sldId="304"/>
            <ac:spMk id="94" creationId="{D6059BBD-A98D-EE49-56CD-4927CB2E2815}"/>
          </ac:spMkLst>
        </pc:spChg>
        <pc:spChg chg="add mod">
          <ac:chgData name="Tiago Rodrigues de Matos" userId="f958b964552cb1a6" providerId="LiveId" clId="{DED72917-CC25-49D3-8250-9069D6243401}" dt="2023-03-06T18:45:19.458" v="3217" actId="165"/>
          <ac:spMkLst>
            <pc:docMk/>
            <pc:sldMk cId="2555117847" sldId="304"/>
            <ac:spMk id="95" creationId="{758A0DEB-26C2-0736-5EDB-AA232A6C51FE}"/>
          </ac:spMkLst>
        </pc:spChg>
        <pc:spChg chg="add mod">
          <ac:chgData name="Tiago Rodrigues de Matos" userId="f958b964552cb1a6" providerId="LiveId" clId="{DED72917-CC25-49D3-8250-9069D6243401}" dt="2023-03-06T18:45:19.458" v="3217" actId="165"/>
          <ac:spMkLst>
            <pc:docMk/>
            <pc:sldMk cId="2555117847" sldId="304"/>
            <ac:spMk id="96" creationId="{09751692-8FE7-AAC2-E60F-FDC180493DA5}"/>
          </ac:spMkLst>
        </pc:spChg>
        <pc:spChg chg="add mod">
          <ac:chgData name="Tiago Rodrigues de Matos" userId="f958b964552cb1a6" providerId="LiveId" clId="{DED72917-CC25-49D3-8250-9069D6243401}" dt="2023-03-06T18:45:19.458" v="3217" actId="165"/>
          <ac:spMkLst>
            <pc:docMk/>
            <pc:sldMk cId="2555117847" sldId="304"/>
            <ac:spMk id="97" creationId="{FB2DE1BA-5253-0792-8C03-44BCCDD12239}"/>
          </ac:spMkLst>
        </pc:spChg>
        <pc:spChg chg="add mod">
          <ac:chgData name="Tiago Rodrigues de Matos" userId="f958b964552cb1a6" providerId="LiveId" clId="{DED72917-CC25-49D3-8250-9069D6243401}" dt="2023-03-06T18:45:19.458" v="3217" actId="165"/>
          <ac:spMkLst>
            <pc:docMk/>
            <pc:sldMk cId="2555117847" sldId="304"/>
            <ac:spMk id="98" creationId="{6A4BD09A-ED5D-85B4-7B21-0D06D99D57C2}"/>
          </ac:spMkLst>
        </pc:spChg>
        <pc:spChg chg="add mod">
          <ac:chgData name="Tiago Rodrigues de Matos" userId="f958b964552cb1a6" providerId="LiveId" clId="{DED72917-CC25-49D3-8250-9069D6243401}" dt="2023-03-06T18:45:19.458" v="3217" actId="165"/>
          <ac:spMkLst>
            <pc:docMk/>
            <pc:sldMk cId="2555117847" sldId="304"/>
            <ac:spMk id="99" creationId="{A5A5B3E2-2CEE-02D8-F846-84AF361FE22C}"/>
          </ac:spMkLst>
        </pc:spChg>
        <pc:spChg chg="add mod">
          <ac:chgData name="Tiago Rodrigues de Matos" userId="f958b964552cb1a6" providerId="LiveId" clId="{DED72917-CC25-49D3-8250-9069D6243401}" dt="2023-03-06T18:45:19.458" v="3217" actId="165"/>
          <ac:spMkLst>
            <pc:docMk/>
            <pc:sldMk cId="2555117847" sldId="304"/>
            <ac:spMk id="100" creationId="{B4C4E29F-7A6E-59BC-BBC6-80C94CADC642}"/>
          </ac:spMkLst>
        </pc:spChg>
        <pc:spChg chg="add mod">
          <ac:chgData name="Tiago Rodrigues de Matos" userId="f958b964552cb1a6" providerId="LiveId" clId="{DED72917-CC25-49D3-8250-9069D6243401}" dt="2023-03-06T18:45:19.458" v="3217" actId="165"/>
          <ac:spMkLst>
            <pc:docMk/>
            <pc:sldMk cId="2555117847" sldId="304"/>
            <ac:spMk id="101" creationId="{2FDC8E01-84D9-21BF-E5FB-957D79366B18}"/>
          </ac:spMkLst>
        </pc:spChg>
        <pc:spChg chg="add mod">
          <ac:chgData name="Tiago Rodrigues de Matos" userId="f958b964552cb1a6" providerId="LiveId" clId="{DED72917-CC25-49D3-8250-9069D6243401}" dt="2023-03-06T18:45:19.458" v="3217" actId="165"/>
          <ac:spMkLst>
            <pc:docMk/>
            <pc:sldMk cId="2555117847" sldId="304"/>
            <ac:spMk id="102" creationId="{9C25EF9F-1D91-F884-63F8-03C04D4F9F74}"/>
          </ac:spMkLst>
        </pc:spChg>
        <pc:spChg chg="add mod">
          <ac:chgData name="Tiago Rodrigues de Matos" userId="f958b964552cb1a6" providerId="LiveId" clId="{DED72917-CC25-49D3-8250-9069D6243401}" dt="2023-03-06T18:45:19.458" v="3217" actId="165"/>
          <ac:spMkLst>
            <pc:docMk/>
            <pc:sldMk cId="2555117847" sldId="304"/>
            <ac:spMk id="103" creationId="{4F23325E-26C0-C5D9-A1D7-2637D3902DBF}"/>
          </ac:spMkLst>
        </pc:spChg>
        <pc:spChg chg="add mod">
          <ac:chgData name="Tiago Rodrigues de Matos" userId="f958b964552cb1a6" providerId="LiveId" clId="{DED72917-CC25-49D3-8250-9069D6243401}" dt="2023-03-06T18:45:19.458" v="3217" actId="165"/>
          <ac:spMkLst>
            <pc:docMk/>
            <pc:sldMk cId="2555117847" sldId="304"/>
            <ac:spMk id="104" creationId="{7E31A7EB-16B3-EB1E-E321-0F974BFC3049}"/>
          </ac:spMkLst>
        </pc:spChg>
        <pc:spChg chg="add mod">
          <ac:chgData name="Tiago Rodrigues de Matos" userId="f958b964552cb1a6" providerId="LiveId" clId="{DED72917-CC25-49D3-8250-9069D6243401}" dt="2023-03-06T18:45:19.458" v="3217" actId="165"/>
          <ac:spMkLst>
            <pc:docMk/>
            <pc:sldMk cId="2555117847" sldId="304"/>
            <ac:spMk id="105" creationId="{5A5DA3C9-B305-CC42-F482-EC680F6DF100}"/>
          </ac:spMkLst>
        </pc:spChg>
        <pc:spChg chg="mod">
          <ac:chgData name="Tiago Rodrigues de Matos" userId="f958b964552cb1a6" providerId="LiveId" clId="{DED72917-CC25-49D3-8250-9069D6243401}" dt="2023-03-06T18:46:03.306" v="3223" actId="108"/>
          <ac:spMkLst>
            <pc:docMk/>
            <pc:sldMk cId="2555117847" sldId="304"/>
            <ac:spMk id="109" creationId="{19F71A1E-E525-64C8-B6D1-6FC93DCEB81C}"/>
          </ac:spMkLst>
        </pc:spChg>
        <pc:spChg chg="mod">
          <ac:chgData name="Tiago Rodrigues de Matos" userId="f958b964552cb1a6" providerId="LiveId" clId="{DED72917-CC25-49D3-8250-9069D6243401}" dt="2023-03-06T18:46:03.306" v="3223" actId="108"/>
          <ac:spMkLst>
            <pc:docMk/>
            <pc:sldMk cId="2555117847" sldId="304"/>
            <ac:spMk id="110" creationId="{B2CE92CE-7368-2024-CB24-9CBFE765134E}"/>
          </ac:spMkLst>
        </pc:spChg>
        <pc:spChg chg="mod">
          <ac:chgData name="Tiago Rodrigues de Matos" userId="f958b964552cb1a6" providerId="LiveId" clId="{DED72917-CC25-49D3-8250-9069D6243401}" dt="2023-03-06T18:46:03.306" v="3223" actId="108"/>
          <ac:spMkLst>
            <pc:docMk/>
            <pc:sldMk cId="2555117847" sldId="304"/>
            <ac:spMk id="111" creationId="{8EEC5263-4DE6-024A-6D86-F5E0C11DCD67}"/>
          </ac:spMkLst>
        </pc:spChg>
        <pc:spChg chg="mod">
          <ac:chgData name="Tiago Rodrigues de Matos" userId="f958b964552cb1a6" providerId="LiveId" clId="{DED72917-CC25-49D3-8250-9069D6243401}" dt="2023-03-06T18:46:03.306" v="3223" actId="108"/>
          <ac:spMkLst>
            <pc:docMk/>
            <pc:sldMk cId="2555117847" sldId="304"/>
            <ac:spMk id="112" creationId="{1D762761-C25C-4D7F-ADBE-4246B0033628}"/>
          </ac:spMkLst>
        </pc:spChg>
        <pc:spChg chg="mod">
          <ac:chgData name="Tiago Rodrigues de Matos" userId="f958b964552cb1a6" providerId="LiveId" clId="{DED72917-CC25-49D3-8250-9069D6243401}" dt="2023-03-06T18:46:03.306" v="3223" actId="108"/>
          <ac:spMkLst>
            <pc:docMk/>
            <pc:sldMk cId="2555117847" sldId="304"/>
            <ac:spMk id="113" creationId="{D69F5AB8-1052-A6CD-E689-46C0D3F6196E}"/>
          </ac:spMkLst>
        </pc:spChg>
        <pc:spChg chg="mod">
          <ac:chgData name="Tiago Rodrigues de Matos" userId="f958b964552cb1a6" providerId="LiveId" clId="{DED72917-CC25-49D3-8250-9069D6243401}" dt="2023-03-06T18:46:03.306" v="3223" actId="108"/>
          <ac:spMkLst>
            <pc:docMk/>
            <pc:sldMk cId="2555117847" sldId="304"/>
            <ac:spMk id="114" creationId="{C5D7FCC0-A946-7014-0673-75B22FFF79C4}"/>
          </ac:spMkLst>
        </pc:spChg>
        <pc:spChg chg="mod">
          <ac:chgData name="Tiago Rodrigues de Matos" userId="f958b964552cb1a6" providerId="LiveId" clId="{DED72917-CC25-49D3-8250-9069D6243401}" dt="2023-03-06T18:46:03.306" v="3223" actId="108"/>
          <ac:spMkLst>
            <pc:docMk/>
            <pc:sldMk cId="2555117847" sldId="304"/>
            <ac:spMk id="115" creationId="{3AEEE0BB-8B48-6A5F-83A7-9DD94A8F5473}"/>
          </ac:spMkLst>
        </pc:spChg>
        <pc:spChg chg="mod">
          <ac:chgData name="Tiago Rodrigues de Matos" userId="f958b964552cb1a6" providerId="LiveId" clId="{DED72917-CC25-49D3-8250-9069D6243401}" dt="2023-03-06T18:46:03.306" v="3223" actId="108"/>
          <ac:spMkLst>
            <pc:docMk/>
            <pc:sldMk cId="2555117847" sldId="304"/>
            <ac:spMk id="116" creationId="{7EBF85E7-E6F0-296E-753A-3245F526E116}"/>
          </ac:spMkLst>
        </pc:spChg>
        <pc:spChg chg="mod">
          <ac:chgData name="Tiago Rodrigues de Matos" userId="f958b964552cb1a6" providerId="LiveId" clId="{DED72917-CC25-49D3-8250-9069D6243401}" dt="2023-03-06T18:46:03.306" v="3223" actId="108"/>
          <ac:spMkLst>
            <pc:docMk/>
            <pc:sldMk cId="2555117847" sldId="304"/>
            <ac:spMk id="117" creationId="{BCA194AB-8145-DB7C-B07B-D2938A75FDF5}"/>
          </ac:spMkLst>
        </pc:spChg>
        <pc:spChg chg="mod">
          <ac:chgData name="Tiago Rodrigues de Matos" userId="f958b964552cb1a6" providerId="LiveId" clId="{DED72917-CC25-49D3-8250-9069D6243401}" dt="2023-03-06T18:46:03.306" v="3223" actId="108"/>
          <ac:spMkLst>
            <pc:docMk/>
            <pc:sldMk cId="2555117847" sldId="304"/>
            <ac:spMk id="118" creationId="{DE1D39BB-C9B0-0A13-D618-49432157B155}"/>
          </ac:spMkLst>
        </pc:spChg>
        <pc:spChg chg="mod">
          <ac:chgData name="Tiago Rodrigues de Matos" userId="f958b964552cb1a6" providerId="LiveId" clId="{DED72917-CC25-49D3-8250-9069D6243401}" dt="2023-03-06T18:46:03.306" v="3223" actId="108"/>
          <ac:spMkLst>
            <pc:docMk/>
            <pc:sldMk cId="2555117847" sldId="304"/>
            <ac:spMk id="119" creationId="{685563FF-F41D-B600-9245-6892630FF8CD}"/>
          </ac:spMkLst>
        </pc:spChg>
        <pc:spChg chg="mod">
          <ac:chgData name="Tiago Rodrigues de Matos" userId="f958b964552cb1a6" providerId="LiveId" clId="{DED72917-CC25-49D3-8250-9069D6243401}" dt="2023-03-06T18:46:03.306" v="3223" actId="108"/>
          <ac:spMkLst>
            <pc:docMk/>
            <pc:sldMk cId="2555117847" sldId="304"/>
            <ac:spMk id="120" creationId="{81B977EF-3ED1-7473-B585-1331AB43B50A}"/>
          </ac:spMkLst>
        </pc:spChg>
        <pc:spChg chg="mod">
          <ac:chgData name="Tiago Rodrigues de Matos" userId="f958b964552cb1a6" providerId="LiveId" clId="{DED72917-CC25-49D3-8250-9069D6243401}" dt="2023-03-06T18:46:03.306" v="3223" actId="108"/>
          <ac:spMkLst>
            <pc:docMk/>
            <pc:sldMk cId="2555117847" sldId="304"/>
            <ac:spMk id="121" creationId="{E1DBD9C9-DF9F-AD20-A9CE-5B71E39B3862}"/>
          </ac:spMkLst>
        </pc:spChg>
        <pc:spChg chg="mod">
          <ac:chgData name="Tiago Rodrigues de Matos" userId="f958b964552cb1a6" providerId="LiveId" clId="{DED72917-CC25-49D3-8250-9069D6243401}" dt="2023-03-06T18:46:03.306" v="3223" actId="108"/>
          <ac:spMkLst>
            <pc:docMk/>
            <pc:sldMk cId="2555117847" sldId="304"/>
            <ac:spMk id="122" creationId="{BC217FE9-5DF0-1427-96B5-5B67DE8704B4}"/>
          </ac:spMkLst>
        </pc:spChg>
        <pc:spChg chg="mod">
          <ac:chgData name="Tiago Rodrigues de Matos" userId="f958b964552cb1a6" providerId="LiveId" clId="{DED72917-CC25-49D3-8250-9069D6243401}" dt="2023-03-06T18:46:03.306" v="3223" actId="108"/>
          <ac:spMkLst>
            <pc:docMk/>
            <pc:sldMk cId="2555117847" sldId="304"/>
            <ac:spMk id="123" creationId="{00EA10B0-8274-8CEE-83FC-F582614148A6}"/>
          </ac:spMkLst>
        </pc:spChg>
        <pc:spChg chg="mod">
          <ac:chgData name="Tiago Rodrigues de Matos" userId="f958b964552cb1a6" providerId="LiveId" clId="{DED72917-CC25-49D3-8250-9069D6243401}" dt="2023-03-06T18:46:03.306" v="3223" actId="108"/>
          <ac:spMkLst>
            <pc:docMk/>
            <pc:sldMk cId="2555117847" sldId="304"/>
            <ac:spMk id="124" creationId="{90980262-6BB7-FA48-331F-5CD9EBAAA1CB}"/>
          </ac:spMkLst>
        </pc:spChg>
        <pc:spChg chg="mod">
          <ac:chgData name="Tiago Rodrigues de Matos" userId="f958b964552cb1a6" providerId="LiveId" clId="{DED72917-CC25-49D3-8250-9069D6243401}" dt="2023-03-06T18:46:03.306" v="3223" actId="108"/>
          <ac:spMkLst>
            <pc:docMk/>
            <pc:sldMk cId="2555117847" sldId="304"/>
            <ac:spMk id="125" creationId="{CABAE487-B9E7-86AD-79FB-9537D87C69A9}"/>
          </ac:spMkLst>
        </pc:spChg>
        <pc:spChg chg="mod">
          <ac:chgData name="Tiago Rodrigues de Matos" userId="f958b964552cb1a6" providerId="LiveId" clId="{DED72917-CC25-49D3-8250-9069D6243401}" dt="2023-03-06T18:46:03.306" v="3223" actId="108"/>
          <ac:spMkLst>
            <pc:docMk/>
            <pc:sldMk cId="2555117847" sldId="304"/>
            <ac:spMk id="126" creationId="{5F4A067E-B878-1E2E-7893-9047CDBAC039}"/>
          </ac:spMkLst>
        </pc:spChg>
        <pc:spChg chg="mod">
          <ac:chgData name="Tiago Rodrigues de Matos" userId="f958b964552cb1a6" providerId="LiveId" clId="{DED72917-CC25-49D3-8250-9069D6243401}" dt="2023-03-06T18:46:03.306" v="3223" actId="108"/>
          <ac:spMkLst>
            <pc:docMk/>
            <pc:sldMk cId="2555117847" sldId="304"/>
            <ac:spMk id="127" creationId="{FA3D9079-0B23-99A3-4B37-9E76E838EF07}"/>
          </ac:spMkLst>
        </pc:spChg>
        <pc:spChg chg="mod">
          <ac:chgData name="Tiago Rodrigues de Matos" userId="f958b964552cb1a6" providerId="LiveId" clId="{DED72917-CC25-49D3-8250-9069D6243401}" dt="2023-03-06T18:46:03.306" v="3223" actId="108"/>
          <ac:spMkLst>
            <pc:docMk/>
            <pc:sldMk cId="2555117847" sldId="304"/>
            <ac:spMk id="128" creationId="{C841835A-F040-ACF0-28DC-33FBB5E58997}"/>
          </ac:spMkLst>
        </pc:spChg>
        <pc:spChg chg="mod">
          <ac:chgData name="Tiago Rodrigues de Matos" userId="f958b964552cb1a6" providerId="LiveId" clId="{DED72917-CC25-49D3-8250-9069D6243401}" dt="2023-03-06T18:46:03.306" v="3223" actId="108"/>
          <ac:spMkLst>
            <pc:docMk/>
            <pc:sldMk cId="2555117847" sldId="304"/>
            <ac:spMk id="129" creationId="{6028C17A-FF47-1E2C-01C3-AC6AC50314E4}"/>
          </ac:spMkLst>
        </pc:spChg>
        <pc:spChg chg="mod">
          <ac:chgData name="Tiago Rodrigues de Matos" userId="f958b964552cb1a6" providerId="LiveId" clId="{DED72917-CC25-49D3-8250-9069D6243401}" dt="2023-03-06T18:46:03.306" v="3223" actId="108"/>
          <ac:spMkLst>
            <pc:docMk/>
            <pc:sldMk cId="2555117847" sldId="304"/>
            <ac:spMk id="130" creationId="{CE45DE4C-18D6-8D83-F57D-785DA1170202}"/>
          </ac:spMkLst>
        </pc:spChg>
        <pc:spChg chg="mod">
          <ac:chgData name="Tiago Rodrigues de Matos" userId="f958b964552cb1a6" providerId="LiveId" clId="{DED72917-CC25-49D3-8250-9069D6243401}" dt="2023-03-06T18:46:03.306" v="3223" actId="108"/>
          <ac:spMkLst>
            <pc:docMk/>
            <pc:sldMk cId="2555117847" sldId="304"/>
            <ac:spMk id="131" creationId="{F77B3512-F223-080D-5FF1-F7EECDBC819F}"/>
          </ac:spMkLst>
        </pc:spChg>
        <pc:spChg chg="mod">
          <ac:chgData name="Tiago Rodrigues de Matos" userId="f958b964552cb1a6" providerId="LiveId" clId="{DED72917-CC25-49D3-8250-9069D6243401}" dt="2023-03-06T18:46:03.306" v="3223" actId="108"/>
          <ac:spMkLst>
            <pc:docMk/>
            <pc:sldMk cId="2555117847" sldId="304"/>
            <ac:spMk id="132" creationId="{212CAFD0-DC53-5FCD-9529-C3A666BC9DEB}"/>
          </ac:spMkLst>
        </pc:spChg>
        <pc:spChg chg="mod">
          <ac:chgData name="Tiago Rodrigues de Matos" userId="f958b964552cb1a6" providerId="LiveId" clId="{DED72917-CC25-49D3-8250-9069D6243401}" dt="2023-03-06T18:46:03.306" v="3223" actId="108"/>
          <ac:spMkLst>
            <pc:docMk/>
            <pc:sldMk cId="2555117847" sldId="304"/>
            <ac:spMk id="133" creationId="{D900D5F6-C967-5C36-85D1-D29CC4CB5D64}"/>
          </ac:spMkLst>
        </pc:spChg>
        <pc:spChg chg="mod">
          <ac:chgData name="Tiago Rodrigues de Matos" userId="f958b964552cb1a6" providerId="LiveId" clId="{DED72917-CC25-49D3-8250-9069D6243401}" dt="2023-03-06T18:46:03.306" v="3223" actId="108"/>
          <ac:spMkLst>
            <pc:docMk/>
            <pc:sldMk cId="2555117847" sldId="304"/>
            <ac:spMk id="134" creationId="{1153E434-A115-DAFA-C671-7AF104530A3D}"/>
          </ac:spMkLst>
        </pc:spChg>
        <pc:spChg chg="mod">
          <ac:chgData name="Tiago Rodrigues de Matos" userId="f958b964552cb1a6" providerId="LiveId" clId="{DED72917-CC25-49D3-8250-9069D6243401}" dt="2023-03-06T18:46:03.306" v="3223" actId="108"/>
          <ac:spMkLst>
            <pc:docMk/>
            <pc:sldMk cId="2555117847" sldId="304"/>
            <ac:spMk id="135" creationId="{FFB8DA21-8377-A2FA-D1D7-B08F0C3B5473}"/>
          </ac:spMkLst>
        </pc:spChg>
        <pc:spChg chg="mod">
          <ac:chgData name="Tiago Rodrigues de Matos" userId="f958b964552cb1a6" providerId="LiveId" clId="{DED72917-CC25-49D3-8250-9069D6243401}" dt="2023-03-06T18:46:03.306" v="3223" actId="108"/>
          <ac:spMkLst>
            <pc:docMk/>
            <pc:sldMk cId="2555117847" sldId="304"/>
            <ac:spMk id="136" creationId="{80F307E1-8683-F12F-4BB1-6088A63B2EC0}"/>
          </ac:spMkLst>
        </pc:spChg>
        <pc:spChg chg="mod">
          <ac:chgData name="Tiago Rodrigues de Matos" userId="f958b964552cb1a6" providerId="LiveId" clId="{DED72917-CC25-49D3-8250-9069D6243401}" dt="2023-03-06T18:46:03.306" v="3223" actId="108"/>
          <ac:spMkLst>
            <pc:docMk/>
            <pc:sldMk cId="2555117847" sldId="304"/>
            <ac:spMk id="137" creationId="{641190D5-309B-24A1-DE6E-D45720302321}"/>
          </ac:spMkLst>
        </pc:spChg>
        <pc:spChg chg="mod">
          <ac:chgData name="Tiago Rodrigues de Matos" userId="f958b964552cb1a6" providerId="LiveId" clId="{DED72917-CC25-49D3-8250-9069D6243401}" dt="2023-03-06T18:46:03.306" v="3223" actId="108"/>
          <ac:spMkLst>
            <pc:docMk/>
            <pc:sldMk cId="2555117847" sldId="304"/>
            <ac:spMk id="138" creationId="{45870DA3-10AB-883B-C3CD-4F1FF49E4DE6}"/>
          </ac:spMkLst>
        </pc:spChg>
        <pc:spChg chg="mod">
          <ac:chgData name="Tiago Rodrigues de Matos" userId="f958b964552cb1a6" providerId="LiveId" clId="{DED72917-CC25-49D3-8250-9069D6243401}" dt="2023-03-06T18:46:03.306" v="3223" actId="108"/>
          <ac:spMkLst>
            <pc:docMk/>
            <pc:sldMk cId="2555117847" sldId="304"/>
            <ac:spMk id="139" creationId="{03BDBCC5-C168-5219-74BD-8A18D10B074C}"/>
          </ac:spMkLst>
        </pc:spChg>
        <pc:spChg chg="mod">
          <ac:chgData name="Tiago Rodrigues de Matos" userId="f958b964552cb1a6" providerId="LiveId" clId="{DED72917-CC25-49D3-8250-9069D6243401}" dt="2023-03-06T18:46:03.306" v="3223" actId="108"/>
          <ac:spMkLst>
            <pc:docMk/>
            <pc:sldMk cId="2555117847" sldId="304"/>
            <ac:spMk id="140" creationId="{DD8B09B1-BB59-E793-5BC6-CD63C2F9FA0A}"/>
          </ac:spMkLst>
        </pc:spChg>
        <pc:spChg chg="mod">
          <ac:chgData name="Tiago Rodrigues de Matos" userId="f958b964552cb1a6" providerId="LiveId" clId="{DED72917-CC25-49D3-8250-9069D6243401}" dt="2023-03-06T18:46:03.306" v="3223" actId="108"/>
          <ac:spMkLst>
            <pc:docMk/>
            <pc:sldMk cId="2555117847" sldId="304"/>
            <ac:spMk id="141" creationId="{63DCA5C2-0E1D-0D89-8193-D7643D3F32BE}"/>
          </ac:spMkLst>
        </pc:spChg>
        <pc:spChg chg="mod">
          <ac:chgData name="Tiago Rodrigues de Matos" userId="f958b964552cb1a6" providerId="LiveId" clId="{DED72917-CC25-49D3-8250-9069D6243401}" dt="2023-03-06T18:46:03.306" v="3223" actId="108"/>
          <ac:spMkLst>
            <pc:docMk/>
            <pc:sldMk cId="2555117847" sldId="304"/>
            <ac:spMk id="142" creationId="{41EE4494-A684-20D7-C01D-E118D16A4DB9}"/>
          </ac:spMkLst>
        </pc:spChg>
        <pc:spChg chg="mod">
          <ac:chgData name="Tiago Rodrigues de Matos" userId="f958b964552cb1a6" providerId="LiveId" clId="{DED72917-CC25-49D3-8250-9069D6243401}" dt="2023-03-06T18:46:03.306" v="3223" actId="108"/>
          <ac:spMkLst>
            <pc:docMk/>
            <pc:sldMk cId="2555117847" sldId="304"/>
            <ac:spMk id="143" creationId="{881C043C-3479-6358-E516-C675A2732FEF}"/>
          </ac:spMkLst>
        </pc:spChg>
        <pc:spChg chg="mod">
          <ac:chgData name="Tiago Rodrigues de Matos" userId="f958b964552cb1a6" providerId="LiveId" clId="{DED72917-CC25-49D3-8250-9069D6243401}" dt="2023-03-06T18:46:03.306" v="3223" actId="108"/>
          <ac:spMkLst>
            <pc:docMk/>
            <pc:sldMk cId="2555117847" sldId="304"/>
            <ac:spMk id="144" creationId="{1E0F2737-00D6-44DE-CB4B-668B73A11C7C}"/>
          </ac:spMkLst>
        </pc:spChg>
        <pc:spChg chg="mod">
          <ac:chgData name="Tiago Rodrigues de Matos" userId="f958b964552cb1a6" providerId="LiveId" clId="{DED72917-CC25-49D3-8250-9069D6243401}" dt="2023-03-06T18:46:03.306" v="3223" actId="108"/>
          <ac:spMkLst>
            <pc:docMk/>
            <pc:sldMk cId="2555117847" sldId="304"/>
            <ac:spMk id="145" creationId="{487A8D91-E3FD-2100-3453-ADC41C48C4FB}"/>
          </ac:spMkLst>
        </pc:spChg>
        <pc:spChg chg="mod">
          <ac:chgData name="Tiago Rodrigues de Matos" userId="f958b964552cb1a6" providerId="LiveId" clId="{DED72917-CC25-49D3-8250-9069D6243401}" dt="2023-03-06T18:46:03.306" v="3223" actId="108"/>
          <ac:spMkLst>
            <pc:docMk/>
            <pc:sldMk cId="2555117847" sldId="304"/>
            <ac:spMk id="146" creationId="{E93607B2-9EA0-3250-B374-A2D9E6BED72C}"/>
          </ac:spMkLst>
        </pc:spChg>
        <pc:spChg chg="mod">
          <ac:chgData name="Tiago Rodrigues de Matos" userId="f958b964552cb1a6" providerId="LiveId" clId="{DED72917-CC25-49D3-8250-9069D6243401}" dt="2023-03-06T18:46:03.306" v="3223" actId="108"/>
          <ac:spMkLst>
            <pc:docMk/>
            <pc:sldMk cId="2555117847" sldId="304"/>
            <ac:spMk id="147" creationId="{8923CB2A-6446-4DC5-38DA-8F684CA23BB0}"/>
          </ac:spMkLst>
        </pc:spChg>
        <pc:spChg chg="mod">
          <ac:chgData name="Tiago Rodrigues de Matos" userId="f958b964552cb1a6" providerId="LiveId" clId="{DED72917-CC25-49D3-8250-9069D6243401}" dt="2023-03-06T18:46:03.306" v="3223" actId="108"/>
          <ac:spMkLst>
            <pc:docMk/>
            <pc:sldMk cId="2555117847" sldId="304"/>
            <ac:spMk id="148" creationId="{749C8A06-F34A-4ED3-0D3D-221F917F2F27}"/>
          </ac:spMkLst>
        </pc:spChg>
        <pc:spChg chg="mod">
          <ac:chgData name="Tiago Rodrigues de Matos" userId="f958b964552cb1a6" providerId="LiveId" clId="{DED72917-CC25-49D3-8250-9069D6243401}" dt="2023-03-06T18:46:03.306" v="3223" actId="108"/>
          <ac:spMkLst>
            <pc:docMk/>
            <pc:sldMk cId="2555117847" sldId="304"/>
            <ac:spMk id="149" creationId="{9DC8F83C-896C-8AC2-DE17-72F5FA8D93DF}"/>
          </ac:spMkLst>
        </pc:spChg>
        <pc:spChg chg="mod">
          <ac:chgData name="Tiago Rodrigues de Matos" userId="f958b964552cb1a6" providerId="LiveId" clId="{DED72917-CC25-49D3-8250-9069D6243401}" dt="2023-03-06T18:46:03.306" v="3223" actId="108"/>
          <ac:spMkLst>
            <pc:docMk/>
            <pc:sldMk cId="2555117847" sldId="304"/>
            <ac:spMk id="150" creationId="{1FD6F395-16DC-1834-097B-CCB834B37778}"/>
          </ac:spMkLst>
        </pc:spChg>
        <pc:spChg chg="mod">
          <ac:chgData name="Tiago Rodrigues de Matos" userId="f958b964552cb1a6" providerId="LiveId" clId="{DED72917-CC25-49D3-8250-9069D6243401}" dt="2023-03-06T18:45:53.260" v="3222" actId="207"/>
          <ac:spMkLst>
            <pc:docMk/>
            <pc:sldMk cId="2555117847" sldId="304"/>
            <ac:spMk id="152" creationId="{5C93927C-7599-CB37-B744-7465D91AB109}"/>
          </ac:spMkLst>
        </pc:spChg>
        <pc:spChg chg="mod">
          <ac:chgData name="Tiago Rodrigues de Matos" userId="f958b964552cb1a6" providerId="LiveId" clId="{DED72917-CC25-49D3-8250-9069D6243401}" dt="2023-03-06T18:45:53.260" v="3222" actId="207"/>
          <ac:spMkLst>
            <pc:docMk/>
            <pc:sldMk cId="2555117847" sldId="304"/>
            <ac:spMk id="153" creationId="{7E474DB7-D9CB-0134-8E08-A5FF78AC7D7A}"/>
          </ac:spMkLst>
        </pc:spChg>
        <pc:spChg chg="mod">
          <ac:chgData name="Tiago Rodrigues de Matos" userId="f958b964552cb1a6" providerId="LiveId" clId="{DED72917-CC25-49D3-8250-9069D6243401}" dt="2023-03-06T18:45:53.260" v="3222" actId="207"/>
          <ac:spMkLst>
            <pc:docMk/>
            <pc:sldMk cId="2555117847" sldId="304"/>
            <ac:spMk id="154" creationId="{C7B12DAA-6E4F-AE92-AD13-F89584A54D45}"/>
          </ac:spMkLst>
        </pc:spChg>
        <pc:spChg chg="mod">
          <ac:chgData name="Tiago Rodrigues de Matos" userId="f958b964552cb1a6" providerId="LiveId" clId="{DED72917-CC25-49D3-8250-9069D6243401}" dt="2023-03-06T18:45:53.260" v="3222" actId="207"/>
          <ac:spMkLst>
            <pc:docMk/>
            <pc:sldMk cId="2555117847" sldId="304"/>
            <ac:spMk id="155" creationId="{155534EA-F30C-0E97-86F0-1381E4C427E9}"/>
          </ac:spMkLst>
        </pc:spChg>
        <pc:spChg chg="mod">
          <ac:chgData name="Tiago Rodrigues de Matos" userId="f958b964552cb1a6" providerId="LiveId" clId="{DED72917-CC25-49D3-8250-9069D6243401}" dt="2023-03-06T18:45:53.260" v="3222" actId="207"/>
          <ac:spMkLst>
            <pc:docMk/>
            <pc:sldMk cId="2555117847" sldId="304"/>
            <ac:spMk id="156" creationId="{5EE9C7AB-3100-CB46-AF4E-4FB2508D7F65}"/>
          </ac:spMkLst>
        </pc:spChg>
        <pc:spChg chg="mod">
          <ac:chgData name="Tiago Rodrigues de Matos" userId="f958b964552cb1a6" providerId="LiveId" clId="{DED72917-CC25-49D3-8250-9069D6243401}" dt="2023-03-06T18:45:53.260" v="3222" actId="207"/>
          <ac:spMkLst>
            <pc:docMk/>
            <pc:sldMk cId="2555117847" sldId="304"/>
            <ac:spMk id="157" creationId="{54BF9370-526F-B4A3-943B-0DA5068D1748}"/>
          </ac:spMkLst>
        </pc:spChg>
        <pc:spChg chg="mod">
          <ac:chgData name="Tiago Rodrigues de Matos" userId="f958b964552cb1a6" providerId="LiveId" clId="{DED72917-CC25-49D3-8250-9069D6243401}" dt="2023-03-06T18:45:53.260" v="3222" actId="207"/>
          <ac:spMkLst>
            <pc:docMk/>
            <pc:sldMk cId="2555117847" sldId="304"/>
            <ac:spMk id="158" creationId="{CFB759A9-D782-4FEB-4900-C871E41A5C77}"/>
          </ac:spMkLst>
        </pc:spChg>
        <pc:spChg chg="mod">
          <ac:chgData name="Tiago Rodrigues de Matos" userId="f958b964552cb1a6" providerId="LiveId" clId="{DED72917-CC25-49D3-8250-9069D6243401}" dt="2023-03-06T18:45:53.260" v="3222" actId="207"/>
          <ac:spMkLst>
            <pc:docMk/>
            <pc:sldMk cId="2555117847" sldId="304"/>
            <ac:spMk id="159" creationId="{81FB230F-6FEE-6DBD-B54D-542DAB27468E}"/>
          </ac:spMkLst>
        </pc:spChg>
        <pc:spChg chg="mod">
          <ac:chgData name="Tiago Rodrigues de Matos" userId="f958b964552cb1a6" providerId="LiveId" clId="{DED72917-CC25-49D3-8250-9069D6243401}" dt="2023-03-06T18:45:53.260" v="3222" actId="207"/>
          <ac:spMkLst>
            <pc:docMk/>
            <pc:sldMk cId="2555117847" sldId="304"/>
            <ac:spMk id="160" creationId="{BE73648F-D87B-8449-54F9-5ECAB5516309}"/>
          </ac:spMkLst>
        </pc:spChg>
        <pc:spChg chg="mod">
          <ac:chgData name="Tiago Rodrigues de Matos" userId="f958b964552cb1a6" providerId="LiveId" clId="{DED72917-CC25-49D3-8250-9069D6243401}" dt="2023-03-06T18:45:53.260" v="3222" actId="207"/>
          <ac:spMkLst>
            <pc:docMk/>
            <pc:sldMk cId="2555117847" sldId="304"/>
            <ac:spMk id="161" creationId="{91712ADC-CB2C-4CEF-A1C7-F078C8C4E38A}"/>
          </ac:spMkLst>
        </pc:spChg>
        <pc:spChg chg="mod">
          <ac:chgData name="Tiago Rodrigues de Matos" userId="f958b964552cb1a6" providerId="LiveId" clId="{DED72917-CC25-49D3-8250-9069D6243401}" dt="2023-03-06T18:45:53.260" v="3222" actId="207"/>
          <ac:spMkLst>
            <pc:docMk/>
            <pc:sldMk cId="2555117847" sldId="304"/>
            <ac:spMk id="162" creationId="{40E42EBC-6D7A-2760-9616-E03F0075B09F}"/>
          </ac:spMkLst>
        </pc:spChg>
        <pc:spChg chg="mod">
          <ac:chgData name="Tiago Rodrigues de Matos" userId="f958b964552cb1a6" providerId="LiveId" clId="{DED72917-CC25-49D3-8250-9069D6243401}" dt="2023-03-06T18:45:53.260" v="3222" actId="207"/>
          <ac:spMkLst>
            <pc:docMk/>
            <pc:sldMk cId="2555117847" sldId="304"/>
            <ac:spMk id="163" creationId="{4079D840-39BB-49CD-225B-546F70EC84F3}"/>
          </ac:spMkLst>
        </pc:spChg>
        <pc:spChg chg="mod">
          <ac:chgData name="Tiago Rodrigues de Matos" userId="f958b964552cb1a6" providerId="LiveId" clId="{DED72917-CC25-49D3-8250-9069D6243401}" dt="2023-03-06T18:45:53.260" v="3222" actId="207"/>
          <ac:spMkLst>
            <pc:docMk/>
            <pc:sldMk cId="2555117847" sldId="304"/>
            <ac:spMk id="164" creationId="{1B5734BE-8581-CACE-201B-135977A32924}"/>
          </ac:spMkLst>
        </pc:spChg>
        <pc:spChg chg="mod">
          <ac:chgData name="Tiago Rodrigues de Matos" userId="f958b964552cb1a6" providerId="LiveId" clId="{DED72917-CC25-49D3-8250-9069D6243401}" dt="2023-03-06T18:45:53.260" v="3222" actId="207"/>
          <ac:spMkLst>
            <pc:docMk/>
            <pc:sldMk cId="2555117847" sldId="304"/>
            <ac:spMk id="165" creationId="{B8416597-758F-C8D0-FA6F-1DB97F33AE59}"/>
          </ac:spMkLst>
        </pc:spChg>
        <pc:spChg chg="mod">
          <ac:chgData name="Tiago Rodrigues de Matos" userId="f958b964552cb1a6" providerId="LiveId" clId="{DED72917-CC25-49D3-8250-9069D6243401}" dt="2023-03-06T18:45:53.260" v="3222" actId="207"/>
          <ac:spMkLst>
            <pc:docMk/>
            <pc:sldMk cId="2555117847" sldId="304"/>
            <ac:spMk id="166" creationId="{3EE0DA27-EA69-4FBD-A50D-495555A5A5ED}"/>
          </ac:spMkLst>
        </pc:spChg>
        <pc:spChg chg="mod">
          <ac:chgData name="Tiago Rodrigues de Matos" userId="f958b964552cb1a6" providerId="LiveId" clId="{DED72917-CC25-49D3-8250-9069D6243401}" dt="2023-03-06T18:45:53.260" v="3222" actId="207"/>
          <ac:spMkLst>
            <pc:docMk/>
            <pc:sldMk cId="2555117847" sldId="304"/>
            <ac:spMk id="167" creationId="{E198A5BC-A121-A85B-4E80-A25E59B641A6}"/>
          </ac:spMkLst>
        </pc:spChg>
        <pc:spChg chg="mod">
          <ac:chgData name="Tiago Rodrigues de Matos" userId="f958b964552cb1a6" providerId="LiveId" clId="{DED72917-CC25-49D3-8250-9069D6243401}" dt="2023-03-06T18:45:53.260" v="3222" actId="207"/>
          <ac:spMkLst>
            <pc:docMk/>
            <pc:sldMk cId="2555117847" sldId="304"/>
            <ac:spMk id="168" creationId="{431FB966-96C5-7751-F9D6-7A090FC3BC05}"/>
          </ac:spMkLst>
        </pc:spChg>
        <pc:spChg chg="mod">
          <ac:chgData name="Tiago Rodrigues de Matos" userId="f958b964552cb1a6" providerId="LiveId" clId="{DED72917-CC25-49D3-8250-9069D6243401}" dt="2023-03-06T18:45:53.260" v="3222" actId="207"/>
          <ac:spMkLst>
            <pc:docMk/>
            <pc:sldMk cId="2555117847" sldId="304"/>
            <ac:spMk id="169" creationId="{B922CD1F-9A37-7AE1-91FA-D0C49108EA39}"/>
          </ac:spMkLst>
        </pc:spChg>
        <pc:spChg chg="mod">
          <ac:chgData name="Tiago Rodrigues de Matos" userId="f958b964552cb1a6" providerId="LiveId" clId="{DED72917-CC25-49D3-8250-9069D6243401}" dt="2023-03-06T18:45:53.260" v="3222" actId="207"/>
          <ac:spMkLst>
            <pc:docMk/>
            <pc:sldMk cId="2555117847" sldId="304"/>
            <ac:spMk id="170" creationId="{EEE6D4B5-5C33-C2A1-C511-86D842737391}"/>
          </ac:spMkLst>
        </pc:spChg>
        <pc:spChg chg="mod">
          <ac:chgData name="Tiago Rodrigues de Matos" userId="f958b964552cb1a6" providerId="LiveId" clId="{DED72917-CC25-49D3-8250-9069D6243401}" dt="2023-03-06T18:45:53.260" v="3222" actId="207"/>
          <ac:spMkLst>
            <pc:docMk/>
            <pc:sldMk cId="2555117847" sldId="304"/>
            <ac:spMk id="171" creationId="{29828551-9B5C-733B-1AF8-EB60CD3FF7FE}"/>
          </ac:spMkLst>
        </pc:spChg>
        <pc:spChg chg="mod">
          <ac:chgData name="Tiago Rodrigues de Matos" userId="f958b964552cb1a6" providerId="LiveId" clId="{DED72917-CC25-49D3-8250-9069D6243401}" dt="2023-03-06T18:45:53.260" v="3222" actId="207"/>
          <ac:spMkLst>
            <pc:docMk/>
            <pc:sldMk cId="2555117847" sldId="304"/>
            <ac:spMk id="172" creationId="{9BC37A0B-FA7A-9018-ABDC-FC4C3462D6C4}"/>
          </ac:spMkLst>
        </pc:spChg>
        <pc:spChg chg="mod">
          <ac:chgData name="Tiago Rodrigues de Matos" userId="f958b964552cb1a6" providerId="LiveId" clId="{DED72917-CC25-49D3-8250-9069D6243401}" dt="2023-03-06T18:45:53.260" v="3222" actId="207"/>
          <ac:spMkLst>
            <pc:docMk/>
            <pc:sldMk cId="2555117847" sldId="304"/>
            <ac:spMk id="173" creationId="{99FABEC4-53EC-2BC9-671B-A5EBF5B21F5C}"/>
          </ac:spMkLst>
        </pc:spChg>
        <pc:spChg chg="mod">
          <ac:chgData name="Tiago Rodrigues de Matos" userId="f958b964552cb1a6" providerId="LiveId" clId="{DED72917-CC25-49D3-8250-9069D6243401}" dt="2023-03-06T18:45:53.260" v="3222" actId="207"/>
          <ac:spMkLst>
            <pc:docMk/>
            <pc:sldMk cId="2555117847" sldId="304"/>
            <ac:spMk id="174" creationId="{9A1E59C4-072B-6D9A-8C53-BC68ACD38CA9}"/>
          </ac:spMkLst>
        </pc:spChg>
        <pc:spChg chg="mod">
          <ac:chgData name="Tiago Rodrigues de Matos" userId="f958b964552cb1a6" providerId="LiveId" clId="{DED72917-CC25-49D3-8250-9069D6243401}" dt="2023-03-06T18:45:53.260" v="3222" actId="207"/>
          <ac:spMkLst>
            <pc:docMk/>
            <pc:sldMk cId="2555117847" sldId="304"/>
            <ac:spMk id="175" creationId="{D59E8A82-E488-70CB-035D-EF6F7DF893C4}"/>
          </ac:spMkLst>
        </pc:spChg>
        <pc:spChg chg="mod">
          <ac:chgData name="Tiago Rodrigues de Matos" userId="f958b964552cb1a6" providerId="LiveId" clId="{DED72917-CC25-49D3-8250-9069D6243401}" dt="2023-03-06T18:45:53.260" v="3222" actId="207"/>
          <ac:spMkLst>
            <pc:docMk/>
            <pc:sldMk cId="2555117847" sldId="304"/>
            <ac:spMk id="176" creationId="{DF3B22BF-5C6D-DCDB-B14D-5AA8EBC2E8EB}"/>
          </ac:spMkLst>
        </pc:spChg>
        <pc:spChg chg="mod">
          <ac:chgData name="Tiago Rodrigues de Matos" userId="f958b964552cb1a6" providerId="LiveId" clId="{DED72917-CC25-49D3-8250-9069D6243401}" dt="2023-03-06T18:45:53.260" v="3222" actId="207"/>
          <ac:spMkLst>
            <pc:docMk/>
            <pc:sldMk cId="2555117847" sldId="304"/>
            <ac:spMk id="177" creationId="{29872B72-75E7-6956-90D4-106409BFD0A8}"/>
          </ac:spMkLst>
        </pc:spChg>
        <pc:spChg chg="mod">
          <ac:chgData name="Tiago Rodrigues de Matos" userId="f958b964552cb1a6" providerId="LiveId" clId="{DED72917-CC25-49D3-8250-9069D6243401}" dt="2023-03-06T18:45:53.260" v="3222" actId="207"/>
          <ac:spMkLst>
            <pc:docMk/>
            <pc:sldMk cId="2555117847" sldId="304"/>
            <ac:spMk id="178" creationId="{F91A17D7-FF8A-FF6E-E187-29D299B3FF23}"/>
          </ac:spMkLst>
        </pc:spChg>
        <pc:spChg chg="mod">
          <ac:chgData name="Tiago Rodrigues de Matos" userId="f958b964552cb1a6" providerId="LiveId" clId="{DED72917-CC25-49D3-8250-9069D6243401}" dt="2023-03-06T18:45:53.260" v="3222" actId="207"/>
          <ac:spMkLst>
            <pc:docMk/>
            <pc:sldMk cId="2555117847" sldId="304"/>
            <ac:spMk id="179" creationId="{E74D74E0-B412-6D19-2ACE-0495A728C22B}"/>
          </ac:spMkLst>
        </pc:spChg>
        <pc:spChg chg="mod">
          <ac:chgData name="Tiago Rodrigues de Matos" userId="f958b964552cb1a6" providerId="LiveId" clId="{DED72917-CC25-49D3-8250-9069D6243401}" dt="2023-03-06T18:45:53.260" v="3222" actId="207"/>
          <ac:spMkLst>
            <pc:docMk/>
            <pc:sldMk cId="2555117847" sldId="304"/>
            <ac:spMk id="180" creationId="{EFADB692-023A-F735-DA1F-B02CB957E4DB}"/>
          </ac:spMkLst>
        </pc:spChg>
        <pc:spChg chg="mod">
          <ac:chgData name="Tiago Rodrigues de Matos" userId="f958b964552cb1a6" providerId="LiveId" clId="{DED72917-CC25-49D3-8250-9069D6243401}" dt="2023-03-06T18:45:53.260" v="3222" actId="207"/>
          <ac:spMkLst>
            <pc:docMk/>
            <pc:sldMk cId="2555117847" sldId="304"/>
            <ac:spMk id="181" creationId="{907A9B72-87BE-960C-C384-8D045FFE4B93}"/>
          </ac:spMkLst>
        </pc:spChg>
        <pc:spChg chg="mod">
          <ac:chgData name="Tiago Rodrigues de Matos" userId="f958b964552cb1a6" providerId="LiveId" clId="{DED72917-CC25-49D3-8250-9069D6243401}" dt="2023-03-06T18:45:53.260" v="3222" actId="207"/>
          <ac:spMkLst>
            <pc:docMk/>
            <pc:sldMk cId="2555117847" sldId="304"/>
            <ac:spMk id="182" creationId="{0285F044-2CB5-67D4-CAD7-2EB602281ABE}"/>
          </ac:spMkLst>
        </pc:spChg>
        <pc:spChg chg="mod">
          <ac:chgData name="Tiago Rodrigues de Matos" userId="f958b964552cb1a6" providerId="LiveId" clId="{DED72917-CC25-49D3-8250-9069D6243401}" dt="2023-03-06T18:45:53.260" v="3222" actId="207"/>
          <ac:spMkLst>
            <pc:docMk/>
            <pc:sldMk cId="2555117847" sldId="304"/>
            <ac:spMk id="183" creationId="{2720360D-E02B-3640-BD07-82E9099B8049}"/>
          </ac:spMkLst>
        </pc:spChg>
        <pc:spChg chg="mod">
          <ac:chgData name="Tiago Rodrigues de Matos" userId="f958b964552cb1a6" providerId="LiveId" clId="{DED72917-CC25-49D3-8250-9069D6243401}" dt="2023-03-06T18:45:53.260" v="3222" actId="207"/>
          <ac:spMkLst>
            <pc:docMk/>
            <pc:sldMk cId="2555117847" sldId="304"/>
            <ac:spMk id="184" creationId="{ECDCD836-EF4D-41C7-44F6-16A11DBFF297}"/>
          </ac:spMkLst>
        </pc:spChg>
        <pc:spChg chg="mod">
          <ac:chgData name="Tiago Rodrigues de Matos" userId="f958b964552cb1a6" providerId="LiveId" clId="{DED72917-CC25-49D3-8250-9069D6243401}" dt="2023-03-06T18:45:53.260" v="3222" actId="207"/>
          <ac:spMkLst>
            <pc:docMk/>
            <pc:sldMk cId="2555117847" sldId="304"/>
            <ac:spMk id="185" creationId="{83D63D1D-1F6C-7FB0-13DA-52539F0F3957}"/>
          </ac:spMkLst>
        </pc:spChg>
        <pc:spChg chg="mod">
          <ac:chgData name="Tiago Rodrigues de Matos" userId="f958b964552cb1a6" providerId="LiveId" clId="{DED72917-CC25-49D3-8250-9069D6243401}" dt="2023-03-06T18:45:53.260" v="3222" actId="207"/>
          <ac:spMkLst>
            <pc:docMk/>
            <pc:sldMk cId="2555117847" sldId="304"/>
            <ac:spMk id="186" creationId="{93F73C3C-156E-BB35-230D-9966A4BE836D}"/>
          </ac:spMkLst>
        </pc:spChg>
        <pc:spChg chg="mod">
          <ac:chgData name="Tiago Rodrigues de Matos" userId="f958b964552cb1a6" providerId="LiveId" clId="{DED72917-CC25-49D3-8250-9069D6243401}" dt="2023-03-06T18:45:53.260" v="3222" actId="207"/>
          <ac:spMkLst>
            <pc:docMk/>
            <pc:sldMk cId="2555117847" sldId="304"/>
            <ac:spMk id="187" creationId="{3A4CFCF1-060C-7FA6-7285-E89FF13D39F4}"/>
          </ac:spMkLst>
        </pc:spChg>
        <pc:spChg chg="mod">
          <ac:chgData name="Tiago Rodrigues de Matos" userId="f958b964552cb1a6" providerId="LiveId" clId="{DED72917-CC25-49D3-8250-9069D6243401}" dt="2023-03-06T18:45:53.260" v="3222" actId="207"/>
          <ac:spMkLst>
            <pc:docMk/>
            <pc:sldMk cId="2555117847" sldId="304"/>
            <ac:spMk id="188" creationId="{5691D391-2EF6-E2CF-2B86-1D615BD4BEAA}"/>
          </ac:spMkLst>
        </pc:spChg>
        <pc:spChg chg="mod">
          <ac:chgData name="Tiago Rodrigues de Matos" userId="f958b964552cb1a6" providerId="LiveId" clId="{DED72917-CC25-49D3-8250-9069D6243401}" dt="2023-03-06T18:45:53.260" v="3222" actId="207"/>
          <ac:spMkLst>
            <pc:docMk/>
            <pc:sldMk cId="2555117847" sldId="304"/>
            <ac:spMk id="189" creationId="{BCA8D7D6-ABF4-5CC8-3F9A-46B0A4DB7690}"/>
          </ac:spMkLst>
        </pc:spChg>
        <pc:spChg chg="mod">
          <ac:chgData name="Tiago Rodrigues de Matos" userId="f958b964552cb1a6" providerId="LiveId" clId="{DED72917-CC25-49D3-8250-9069D6243401}" dt="2023-03-06T18:45:53.260" v="3222" actId="207"/>
          <ac:spMkLst>
            <pc:docMk/>
            <pc:sldMk cId="2555117847" sldId="304"/>
            <ac:spMk id="190" creationId="{ABF5AA15-E3B5-6A9E-5CDF-6C15037A9A09}"/>
          </ac:spMkLst>
        </pc:spChg>
        <pc:spChg chg="mod">
          <ac:chgData name="Tiago Rodrigues de Matos" userId="f958b964552cb1a6" providerId="LiveId" clId="{DED72917-CC25-49D3-8250-9069D6243401}" dt="2023-03-06T18:45:53.260" v="3222" actId="207"/>
          <ac:spMkLst>
            <pc:docMk/>
            <pc:sldMk cId="2555117847" sldId="304"/>
            <ac:spMk id="191" creationId="{0FAABE09-71A4-F1D8-1D39-17F7B1EEAF26}"/>
          </ac:spMkLst>
        </pc:spChg>
        <pc:spChg chg="mod">
          <ac:chgData name="Tiago Rodrigues de Matos" userId="f958b964552cb1a6" providerId="LiveId" clId="{DED72917-CC25-49D3-8250-9069D6243401}" dt="2023-03-06T18:45:53.260" v="3222" actId="207"/>
          <ac:spMkLst>
            <pc:docMk/>
            <pc:sldMk cId="2555117847" sldId="304"/>
            <ac:spMk id="192" creationId="{D9EF073D-3702-4A50-B5A2-7006D70FEEB8}"/>
          </ac:spMkLst>
        </pc:spChg>
        <pc:spChg chg="mod">
          <ac:chgData name="Tiago Rodrigues de Matos" userId="f958b964552cb1a6" providerId="LiveId" clId="{DED72917-CC25-49D3-8250-9069D6243401}" dt="2023-03-06T18:45:53.260" v="3222" actId="207"/>
          <ac:spMkLst>
            <pc:docMk/>
            <pc:sldMk cId="2555117847" sldId="304"/>
            <ac:spMk id="193" creationId="{C5385C5F-4D74-5294-6C99-D829E2952631}"/>
          </ac:spMkLst>
        </pc:spChg>
        <pc:spChg chg="add mod topLvl">
          <ac:chgData name="Tiago Rodrigues de Matos" userId="f958b964552cb1a6" providerId="LiveId" clId="{DED72917-CC25-49D3-8250-9069D6243401}" dt="2023-03-06T18:45:19.458" v="3217" actId="165"/>
          <ac:spMkLst>
            <pc:docMk/>
            <pc:sldMk cId="2555117847" sldId="304"/>
            <ac:spMk id="194" creationId="{9C6294B8-3E96-EE24-4F9F-19CF1E2CEB52}"/>
          </ac:spMkLst>
        </pc:spChg>
        <pc:spChg chg="mod">
          <ac:chgData name="Tiago Rodrigues de Matos" userId="f958b964552cb1a6" providerId="LiveId" clId="{DED72917-CC25-49D3-8250-9069D6243401}" dt="2023-03-06T18:45:47.418" v="3221" actId="207"/>
          <ac:spMkLst>
            <pc:docMk/>
            <pc:sldMk cId="2555117847" sldId="304"/>
            <ac:spMk id="196" creationId="{4C6DEE91-B18D-5355-04BE-2C4D717FE2B5}"/>
          </ac:spMkLst>
        </pc:spChg>
        <pc:spChg chg="mod">
          <ac:chgData name="Tiago Rodrigues de Matos" userId="f958b964552cb1a6" providerId="LiveId" clId="{DED72917-CC25-49D3-8250-9069D6243401}" dt="2023-03-06T18:45:47.418" v="3221" actId="207"/>
          <ac:spMkLst>
            <pc:docMk/>
            <pc:sldMk cId="2555117847" sldId="304"/>
            <ac:spMk id="197" creationId="{261709D0-58D2-973B-F7FA-78D6DDFE7B2C}"/>
          </ac:spMkLst>
        </pc:spChg>
        <pc:spChg chg="mod">
          <ac:chgData name="Tiago Rodrigues de Matos" userId="f958b964552cb1a6" providerId="LiveId" clId="{DED72917-CC25-49D3-8250-9069D6243401}" dt="2023-03-06T18:45:47.418" v="3221" actId="207"/>
          <ac:spMkLst>
            <pc:docMk/>
            <pc:sldMk cId="2555117847" sldId="304"/>
            <ac:spMk id="198" creationId="{B4658659-8332-6FA1-4E69-04F03838A941}"/>
          </ac:spMkLst>
        </pc:spChg>
        <pc:spChg chg="mod">
          <ac:chgData name="Tiago Rodrigues de Matos" userId="f958b964552cb1a6" providerId="LiveId" clId="{DED72917-CC25-49D3-8250-9069D6243401}" dt="2023-03-06T18:45:47.418" v="3221" actId="207"/>
          <ac:spMkLst>
            <pc:docMk/>
            <pc:sldMk cId="2555117847" sldId="304"/>
            <ac:spMk id="199" creationId="{F7DAEAAE-AEC7-3D2E-9B6B-DDA26513AFED}"/>
          </ac:spMkLst>
        </pc:spChg>
        <pc:spChg chg="mod">
          <ac:chgData name="Tiago Rodrigues de Matos" userId="f958b964552cb1a6" providerId="LiveId" clId="{DED72917-CC25-49D3-8250-9069D6243401}" dt="2023-03-06T18:45:47.418" v="3221" actId="207"/>
          <ac:spMkLst>
            <pc:docMk/>
            <pc:sldMk cId="2555117847" sldId="304"/>
            <ac:spMk id="200" creationId="{691871A7-DCBA-E174-DA9C-2C812EFAB88C}"/>
          </ac:spMkLst>
        </pc:spChg>
        <pc:spChg chg="mod">
          <ac:chgData name="Tiago Rodrigues de Matos" userId="f958b964552cb1a6" providerId="LiveId" clId="{DED72917-CC25-49D3-8250-9069D6243401}" dt="2023-03-06T18:45:47.418" v="3221" actId="207"/>
          <ac:spMkLst>
            <pc:docMk/>
            <pc:sldMk cId="2555117847" sldId="304"/>
            <ac:spMk id="201" creationId="{5C3AC27C-0059-F63A-2F4D-14084B0F28FB}"/>
          </ac:spMkLst>
        </pc:spChg>
        <pc:spChg chg="mod">
          <ac:chgData name="Tiago Rodrigues de Matos" userId="f958b964552cb1a6" providerId="LiveId" clId="{DED72917-CC25-49D3-8250-9069D6243401}" dt="2023-03-06T18:45:47.418" v="3221" actId="207"/>
          <ac:spMkLst>
            <pc:docMk/>
            <pc:sldMk cId="2555117847" sldId="304"/>
            <ac:spMk id="202" creationId="{4CFAD806-1AB8-B669-E1D4-3F4127929978}"/>
          </ac:spMkLst>
        </pc:spChg>
        <pc:spChg chg="mod">
          <ac:chgData name="Tiago Rodrigues de Matos" userId="f958b964552cb1a6" providerId="LiveId" clId="{DED72917-CC25-49D3-8250-9069D6243401}" dt="2023-03-06T18:45:47.418" v="3221" actId="207"/>
          <ac:spMkLst>
            <pc:docMk/>
            <pc:sldMk cId="2555117847" sldId="304"/>
            <ac:spMk id="203" creationId="{00FA2AD4-1BF4-65A2-3CDE-3C2A74478F10}"/>
          </ac:spMkLst>
        </pc:spChg>
        <pc:spChg chg="mod">
          <ac:chgData name="Tiago Rodrigues de Matos" userId="f958b964552cb1a6" providerId="LiveId" clId="{DED72917-CC25-49D3-8250-9069D6243401}" dt="2023-03-06T18:45:47.418" v="3221" actId="207"/>
          <ac:spMkLst>
            <pc:docMk/>
            <pc:sldMk cId="2555117847" sldId="304"/>
            <ac:spMk id="204" creationId="{2F6A6A5F-2921-CB04-4B7A-5C28CD86FFD6}"/>
          </ac:spMkLst>
        </pc:spChg>
        <pc:spChg chg="mod">
          <ac:chgData name="Tiago Rodrigues de Matos" userId="f958b964552cb1a6" providerId="LiveId" clId="{DED72917-CC25-49D3-8250-9069D6243401}" dt="2023-03-06T18:45:47.418" v="3221" actId="207"/>
          <ac:spMkLst>
            <pc:docMk/>
            <pc:sldMk cId="2555117847" sldId="304"/>
            <ac:spMk id="205" creationId="{DA9CA71E-7F8C-31B0-7F6A-3E734175CBC9}"/>
          </ac:spMkLst>
        </pc:spChg>
        <pc:spChg chg="mod">
          <ac:chgData name="Tiago Rodrigues de Matos" userId="f958b964552cb1a6" providerId="LiveId" clId="{DED72917-CC25-49D3-8250-9069D6243401}" dt="2023-03-06T18:45:47.418" v="3221" actId="207"/>
          <ac:spMkLst>
            <pc:docMk/>
            <pc:sldMk cId="2555117847" sldId="304"/>
            <ac:spMk id="206" creationId="{562810F9-673B-9F72-33AD-7AA1D05BAB87}"/>
          </ac:spMkLst>
        </pc:spChg>
        <pc:spChg chg="mod">
          <ac:chgData name="Tiago Rodrigues de Matos" userId="f958b964552cb1a6" providerId="LiveId" clId="{DED72917-CC25-49D3-8250-9069D6243401}" dt="2023-03-06T18:45:47.418" v="3221" actId="207"/>
          <ac:spMkLst>
            <pc:docMk/>
            <pc:sldMk cId="2555117847" sldId="304"/>
            <ac:spMk id="207" creationId="{09749569-7DE6-417C-0DAB-B8BFE5D71D68}"/>
          </ac:spMkLst>
        </pc:spChg>
        <pc:spChg chg="mod">
          <ac:chgData name="Tiago Rodrigues de Matos" userId="f958b964552cb1a6" providerId="LiveId" clId="{DED72917-CC25-49D3-8250-9069D6243401}" dt="2023-03-06T18:45:47.418" v="3221" actId="207"/>
          <ac:spMkLst>
            <pc:docMk/>
            <pc:sldMk cId="2555117847" sldId="304"/>
            <ac:spMk id="208" creationId="{1F4E5E54-8B5A-A492-0055-A65C0853CB57}"/>
          </ac:spMkLst>
        </pc:spChg>
        <pc:spChg chg="mod">
          <ac:chgData name="Tiago Rodrigues de Matos" userId="f958b964552cb1a6" providerId="LiveId" clId="{DED72917-CC25-49D3-8250-9069D6243401}" dt="2023-03-06T18:45:47.418" v="3221" actId="207"/>
          <ac:spMkLst>
            <pc:docMk/>
            <pc:sldMk cId="2555117847" sldId="304"/>
            <ac:spMk id="209" creationId="{1FF3164D-EA87-7C04-0D6B-308AFC529213}"/>
          </ac:spMkLst>
        </pc:spChg>
        <pc:spChg chg="mod">
          <ac:chgData name="Tiago Rodrigues de Matos" userId="f958b964552cb1a6" providerId="LiveId" clId="{DED72917-CC25-49D3-8250-9069D6243401}" dt="2023-03-06T18:45:47.418" v="3221" actId="207"/>
          <ac:spMkLst>
            <pc:docMk/>
            <pc:sldMk cId="2555117847" sldId="304"/>
            <ac:spMk id="210" creationId="{E4C6510A-341C-E89E-AE94-E0F2887A4F17}"/>
          </ac:spMkLst>
        </pc:spChg>
        <pc:spChg chg="mod">
          <ac:chgData name="Tiago Rodrigues de Matos" userId="f958b964552cb1a6" providerId="LiveId" clId="{DED72917-CC25-49D3-8250-9069D6243401}" dt="2023-03-06T18:45:47.418" v="3221" actId="207"/>
          <ac:spMkLst>
            <pc:docMk/>
            <pc:sldMk cId="2555117847" sldId="304"/>
            <ac:spMk id="211" creationId="{87B65468-7290-EFC3-D8FE-497366FC0679}"/>
          </ac:spMkLst>
        </pc:spChg>
        <pc:spChg chg="mod">
          <ac:chgData name="Tiago Rodrigues de Matos" userId="f958b964552cb1a6" providerId="LiveId" clId="{DED72917-CC25-49D3-8250-9069D6243401}" dt="2023-03-06T18:45:47.418" v="3221" actId="207"/>
          <ac:spMkLst>
            <pc:docMk/>
            <pc:sldMk cId="2555117847" sldId="304"/>
            <ac:spMk id="212" creationId="{37A53E7D-1046-3C89-B4A3-A12FD1EA3827}"/>
          </ac:spMkLst>
        </pc:spChg>
        <pc:spChg chg="mod">
          <ac:chgData name="Tiago Rodrigues de Matos" userId="f958b964552cb1a6" providerId="LiveId" clId="{DED72917-CC25-49D3-8250-9069D6243401}" dt="2023-03-06T18:45:47.418" v="3221" actId="207"/>
          <ac:spMkLst>
            <pc:docMk/>
            <pc:sldMk cId="2555117847" sldId="304"/>
            <ac:spMk id="213" creationId="{974C2950-B051-FF94-BBAE-8EF81A1FB8A7}"/>
          </ac:spMkLst>
        </pc:spChg>
        <pc:spChg chg="mod">
          <ac:chgData name="Tiago Rodrigues de Matos" userId="f958b964552cb1a6" providerId="LiveId" clId="{DED72917-CC25-49D3-8250-9069D6243401}" dt="2023-03-06T18:45:47.418" v="3221" actId="207"/>
          <ac:spMkLst>
            <pc:docMk/>
            <pc:sldMk cId="2555117847" sldId="304"/>
            <ac:spMk id="214" creationId="{43BA57A4-4212-04DE-280C-F0A84DF47F40}"/>
          </ac:spMkLst>
        </pc:spChg>
        <pc:spChg chg="mod">
          <ac:chgData name="Tiago Rodrigues de Matos" userId="f958b964552cb1a6" providerId="LiveId" clId="{DED72917-CC25-49D3-8250-9069D6243401}" dt="2023-03-06T18:45:47.418" v="3221" actId="207"/>
          <ac:spMkLst>
            <pc:docMk/>
            <pc:sldMk cId="2555117847" sldId="304"/>
            <ac:spMk id="215" creationId="{F6D62DBA-009B-5005-F97C-35A27938CEDB}"/>
          </ac:spMkLst>
        </pc:spChg>
        <pc:spChg chg="mod">
          <ac:chgData name="Tiago Rodrigues de Matos" userId="f958b964552cb1a6" providerId="LiveId" clId="{DED72917-CC25-49D3-8250-9069D6243401}" dt="2023-03-06T18:45:47.418" v="3221" actId="207"/>
          <ac:spMkLst>
            <pc:docMk/>
            <pc:sldMk cId="2555117847" sldId="304"/>
            <ac:spMk id="216" creationId="{5987CED2-DCB1-5C4C-C79B-1E453F8AECD5}"/>
          </ac:spMkLst>
        </pc:spChg>
        <pc:spChg chg="mod">
          <ac:chgData name="Tiago Rodrigues de Matos" userId="f958b964552cb1a6" providerId="LiveId" clId="{DED72917-CC25-49D3-8250-9069D6243401}" dt="2023-03-06T18:45:47.418" v="3221" actId="207"/>
          <ac:spMkLst>
            <pc:docMk/>
            <pc:sldMk cId="2555117847" sldId="304"/>
            <ac:spMk id="217" creationId="{1B001336-90F6-00E4-2603-1C14A7D5EC40}"/>
          </ac:spMkLst>
        </pc:spChg>
        <pc:spChg chg="mod">
          <ac:chgData name="Tiago Rodrigues de Matos" userId="f958b964552cb1a6" providerId="LiveId" clId="{DED72917-CC25-49D3-8250-9069D6243401}" dt="2023-03-06T18:45:47.418" v="3221" actId="207"/>
          <ac:spMkLst>
            <pc:docMk/>
            <pc:sldMk cId="2555117847" sldId="304"/>
            <ac:spMk id="218" creationId="{FB21B3B7-4C66-A6DE-6D0A-5F6DF54F44BD}"/>
          </ac:spMkLst>
        </pc:spChg>
        <pc:spChg chg="mod">
          <ac:chgData name="Tiago Rodrigues de Matos" userId="f958b964552cb1a6" providerId="LiveId" clId="{DED72917-CC25-49D3-8250-9069D6243401}" dt="2023-03-06T18:45:47.418" v="3221" actId="207"/>
          <ac:spMkLst>
            <pc:docMk/>
            <pc:sldMk cId="2555117847" sldId="304"/>
            <ac:spMk id="219" creationId="{64C5F08D-FD3C-F9D0-9B84-CAEE6FDCB8B7}"/>
          </ac:spMkLst>
        </pc:spChg>
        <pc:spChg chg="mod">
          <ac:chgData name="Tiago Rodrigues de Matos" userId="f958b964552cb1a6" providerId="LiveId" clId="{DED72917-CC25-49D3-8250-9069D6243401}" dt="2023-03-06T18:45:47.418" v="3221" actId="207"/>
          <ac:spMkLst>
            <pc:docMk/>
            <pc:sldMk cId="2555117847" sldId="304"/>
            <ac:spMk id="220" creationId="{DF07B9A2-6EEB-3C6F-C456-9BCA9C4E119F}"/>
          </ac:spMkLst>
        </pc:spChg>
        <pc:spChg chg="mod">
          <ac:chgData name="Tiago Rodrigues de Matos" userId="f958b964552cb1a6" providerId="LiveId" clId="{DED72917-CC25-49D3-8250-9069D6243401}" dt="2023-03-06T18:45:47.418" v="3221" actId="207"/>
          <ac:spMkLst>
            <pc:docMk/>
            <pc:sldMk cId="2555117847" sldId="304"/>
            <ac:spMk id="221" creationId="{A1AEA777-82DB-9FCE-1D8A-8C2AE655C240}"/>
          </ac:spMkLst>
        </pc:spChg>
        <pc:spChg chg="mod">
          <ac:chgData name="Tiago Rodrigues de Matos" userId="f958b964552cb1a6" providerId="LiveId" clId="{DED72917-CC25-49D3-8250-9069D6243401}" dt="2023-03-06T18:45:47.418" v="3221" actId="207"/>
          <ac:spMkLst>
            <pc:docMk/>
            <pc:sldMk cId="2555117847" sldId="304"/>
            <ac:spMk id="222" creationId="{CBAC8126-88EB-3A90-B4A5-CFB27DE42019}"/>
          </ac:spMkLst>
        </pc:spChg>
        <pc:spChg chg="mod">
          <ac:chgData name="Tiago Rodrigues de Matos" userId="f958b964552cb1a6" providerId="LiveId" clId="{DED72917-CC25-49D3-8250-9069D6243401}" dt="2023-03-06T18:45:47.418" v="3221" actId="207"/>
          <ac:spMkLst>
            <pc:docMk/>
            <pc:sldMk cId="2555117847" sldId="304"/>
            <ac:spMk id="223" creationId="{D913AEAE-222D-6B7B-8921-3903EAD2683C}"/>
          </ac:spMkLst>
        </pc:spChg>
        <pc:spChg chg="mod">
          <ac:chgData name="Tiago Rodrigues de Matos" userId="f958b964552cb1a6" providerId="LiveId" clId="{DED72917-CC25-49D3-8250-9069D6243401}" dt="2023-03-06T18:45:47.418" v="3221" actId="207"/>
          <ac:spMkLst>
            <pc:docMk/>
            <pc:sldMk cId="2555117847" sldId="304"/>
            <ac:spMk id="224" creationId="{CC6B71AA-EF66-0049-B41F-D5EBD2B9962B}"/>
          </ac:spMkLst>
        </pc:spChg>
        <pc:spChg chg="mod">
          <ac:chgData name="Tiago Rodrigues de Matos" userId="f958b964552cb1a6" providerId="LiveId" clId="{DED72917-CC25-49D3-8250-9069D6243401}" dt="2023-03-06T18:45:47.418" v="3221" actId="207"/>
          <ac:spMkLst>
            <pc:docMk/>
            <pc:sldMk cId="2555117847" sldId="304"/>
            <ac:spMk id="225" creationId="{8A1288CE-2590-CB7C-0BFF-A11D92C1D161}"/>
          </ac:spMkLst>
        </pc:spChg>
        <pc:spChg chg="mod">
          <ac:chgData name="Tiago Rodrigues de Matos" userId="f958b964552cb1a6" providerId="LiveId" clId="{DED72917-CC25-49D3-8250-9069D6243401}" dt="2023-03-06T18:45:47.418" v="3221" actId="207"/>
          <ac:spMkLst>
            <pc:docMk/>
            <pc:sldMk cId="2555117847" sldId="304"/>
            <ac:spMk id="226" creationId="{87ED553A-29D0-15BA-F472-C1CD6FAE4C12}"/>
          </ac:spMkLst>
        </pc:spChg>
        <pc:spChg chg="mod">
          <ac:chgData name="Tiago Rodrigues de Matos" userId="f958b964552cb1a6" providerId="LiveId" clId="{DED72917-CC25-49D3-8250-9069D6243401}" dt="2023-03-06T18:45:47.418" v="3221" actId="207"/>
          <ac:spMkLst>
            <pc:docMk/>
            <pc:sldMk cId="2555117847" sldId="304"/>
            <ac:spMk id="227" creationId="{10F9003B-490A-F811-242C-B4FDE698C9F0}"/>
          </ac:spMkLst>
        </pc:spChg>
        <pc:spChg chg="mod">
          <ac:chgData name="Tiago Rodrigues de Matos" userId="f958b964552cb1a6" providerId="LiveId" clId="{DED72917-CC25-49D3-8250-9069D6243401}" dt="2023-03-06T18:45:47.418" v="3221" actId="207"/>
          <ac:spMkLst>
            <pc:docMk/>
            <pc:sldMk cId="2555117847" sldId="304"/>
            <ac:spMk id="228" creationId="{42EC35AD-74B6-246E-D6BB-6E65B94A2ADB}"/>
          </ac:spMkLst>
        </pc:spChg>
        <pc:spChg chg="mod">
          <ac:chgData name="Tiago Rodrigues de Matos" userId="f958b964552cb1a6" providerId="LiveId" clId="{DED72917-CC25-49D3-8250-9069D6243401}" dt="2023-03-06T18:45:47.418" v="3221" actId="207"/>
          <ac:spMkLst>
            <pc:docMk/>
            <pc:sldMk cId="2555117847" sldId="304"/>
            <ac:spMk id="229" creationId="{ADB547F1-1ADD-83B7-BA67-275565880064}"/>
          </ac:spMkLst>
        </pc:spChg>
        <pc:spChg chg="mod">
          <ac:chgData name="Tiago Rodrigues de Matos" userId="f958b964552cb1a6" providerId="LiveId" clId="{DED72917-CC25-49D3-8250-9069D6243401}" dt="2023-03-06T18:45:47.418" v="3221" actId="207"/>
          <ac:spMkLst>
            <pc:docMk/>
            <pc:sldMk cId="2555117847" sldId="304"/>
            <ac:spMk id="230" creationId="{D0757265-A367-B920-F717-9DC0B95EB85E}"/>
          </ac:spMkLst>
        </pc:spChg>
        <pc:spChg chg="mod">
          <ac:chgData name="Tiago Rodrigues de Matos" userId="f958b964552cb1a6" providerId="LiveId" clId="{DED72917-CC25-49D3-8250-9069D6243401}" dt="2023-03-06T18:45:47.418" v="3221" actId="207"/>
          <ac:spMkLst>
            <pc:docMk/>
            <pc:sldMk cId="2555117847" sldId="304"/>
            <ac:spMk id="231" creationId="{0AD44508-C3D9-7C0F-7803-3BAD2A90747E}"/>
          </ac:spMkLst>
        </pc:spChg>
        <pc:spChg chg="mod">
          <ac:chgData name="Tiago Rodrigues de Matos" userId="f958b964552cb1a6" providerId="LiveId" clId="{DED72917-CC25-49D3-8250-9069D6243401}" dt="2023-03-06T18:45:47.418" v="3221" actId="207"/>
          <ac:spMkLst>
            <pc:docMk/>
            <pc:sldMk cId="2555117847" sldId="304"/>
            <ac:spMk id="232" creationId="{652D2AEB-08BB-4E61-6E48-D1EB5811ACD1}"/>
          </ac:spMkLst>
        </pc:spChg>
        <pc:spChg chg="mod">
          <ac:chgData name="Tiago Rodrigues de Matos" userId="f958b964552cb1a6" providerId="LiveId" clId="{DED72917-CC25-49D3-8250-9069D6243401}" dt="2023-03-06T18:45:47.418" v="3221" actId="207"/>
          <ac:spMkLst>
            <pc:docMk/>
            <pc:sldMk cId="2555117847" sldId="304"/>
            <ac:spMk id="233" creationId="{CFE5FADF-3838-208E-283E-19623B5A957B}"/>
          </ac:spMkLst>
        </pc:spChg>
        <pc:spChg chg="mod">
          <ac:chgData name="Tiago Rodrigues de Matos" userId="f958b964552cb1a6" providerId="LiveId" clId="{DED72917-CC25-49D3-8250-9069D6243401}" dt="2023-03-06T18:45:47.418" v="3221" actId="207"/>
          <ac:spMkLst>
            <pc:docMk/>
            <pc:sldMk cId="2555117847" sldId="304"/>
            <ac:spMk id="234" creationId="{0181CF4A-AE92-E9B8-B45F-A7CE1B990E27}"/>
          </ac:spMkLst>
        </pc:spChg>
        <pc:spChg chg="mod">
          <ac:chgData name="Tiago Rodrigues de Matos" userId="f958b964552cb1a6" providerId="LiveId" clId="{DED72917-CC25-49D3-8250-9069D6243401}" dt="2023-03-06T18:45:47.418" v="3221" actId="207"/>
          <ac:spMkLst>
            <pc:docMk/>
            <pc:sldMk cId="2555117847" sldId="304"/>
            <ac:spMk id="235" creationId="{FCC0A15D-60D4-E78A-F218-377099412B95}"/>
          </ac:spMkLst>
        </pc:spChg>
        <pc:spChg chg="mod">
          <ac:chgData name="Tiago Rodrigues de Matos" userId="f958b964552cb1a6" providerId="LiveId" clId="{DED72917-CC25-49D3-8250-9069D6243401}" dt="2023-03-06T18:45:47.418" v="3221" actId="207"/>
          <ac:spMkLst>
            <pc:docMk/>
            <pc:sldMk cId="2555117847" sldId="304"/>
            <ac:spMk id="236" creationId="{F90D24A9-AC7A-AFE4-1839-2BBF115FDD3D}"/>
          </ac:spMkLst>
        </pc:spChg>
        <pc:spChg chg="mod">
          <ac:chgData name="Tiago Rodrigues de Matos" userId="f958b964552cb1a6" providerId="LiveId" clId="{DED72917-CC25-49D3-8250-9069D6243401}" dt="2023-03-06T18:45:47.418" v="3221" actId="207"/>
          <ac:spMkLst>
            <pc:docMk/>
            <pc:sldMk cId="2555117847" sldId="304"/>
            <ac:spMk id="237" creationId="{F727B415-A82A-875C-8053-84F88F6DFCC9}"/>
          </ac:spMkLst>
        </pc:spChg>
        <pc:spChg chg="mod topLvl">
          <ac:chgData name="Tiago Rodrigues de Matos" userId="f958b964552cb1a6" providerId="LiveId" clId="{DED72917-CC25-49D3-8250-9069D6243401}" dt="2023-03-06T18:49:28.371" v="3245" actId="207"/>
          <ac:spMkLst>
            <pc:docMk/>
            <pc:sldMk cId="2555117847" sldId="304"/>
            <ac:spMk id="243" creationId="{6AA7CD22-F65A-C8A9-BBA8-BF71FCFA7B86}"/>
          </ac:spMkLst>
        </pc:spChg>
        <pc:spChg chg="mod topLvl">
          <ac:chgData name="Tiago Rodrigues de Matos" userId="f958b964552cb1a6" providerId="LiveId" clId="{DED72917-CC25-49D3-8250-9069D6243401}" dt="2023-03-06T18:49:28.371" v="3245" actId="207"/>
          <ac:spMkLst>
            <pc:docMk/>
            <pc:sldMk cId="2555117847" sldId="304"/>
            <ac:spMk id="244" creationId="{113CB63F-B673-565B-322C-E7CD8E54570D}"/>
          </ac:spMkLst>
        </pc:spChg>
        <pc:spChg chg="mod topLvl">
          <ac:chgData name="Tiago Rodrigues de Matos" userId="f958b964552cb1a6" providerId="LiveId" clId="{DED72917-CC25-49D3-8250-9069D6243401}" dt="2023-03-06T18:49:28.371" v="3245" actId="207"/>
          <ac:spMkLst>
            <pc:docMk/>
            <pc:sldMk cId="2555117847" sldId="304"/>
            <ac:spMk id="245" creationId="{32E0784C-8532-617F-D6A3-47A5ED5FC32B}"/>
          </ac:spMkLst>
        </pc:spChg>
        <pc:spChg chg="mod topLvl">
          <ac:chgData name="Tiago Rodrigues de Matos" userId="f958b964552cb1a6" providerId="LiveId" clId="{DED72917-CC25-49D3-8250-9069D6243401}" dt="2023-03-06T18:50:36.073" v="3247" actId="207"/>
          <ac:spMkLst>
            <pc:docMk/>
            <pc:sldMk cId="2555117847" sldId="304"/>
            <ac:spMk id="246" creationId="{D9593B73-9B9B-1490-D940-DEA92CCF6DFA}"/>
          </ac:spMkLst>
        </pc:spChg>
        <pc:spChg chg="mod topLvl">
          <ac:chgData name="Tiago Rodrigues de Matos" userId="f958b964552cb1a6" providerId="LiveId" clId="{DED72917-CC25-49D3-8250-9069D6243401}" dt="2023-03-06T18:49:47.383" v="3246" actId="207"/>
          <ac:spMkLst>
            <pc:docMk/>
            <pc:sldMk cId="2555117847" sldId="304"/>
            <ac:spMk id="247" creationId="{477AD6FB-38BC-B79E-25B9-178F528A3BAC}"/>
          </ac:spMkLst>
        </pc:spChg>
        <pc:spChg chg="mod topLvl">
          <ac:chgData name="Tiago Rodrigues de Matos" userId="f958b964552cb1a6" providerId="LiveId" clId="{DED72917-CC25-49D3-8250-9069D6243401}" dt="2023-03-06T18:49:28.371" v="3245" actId="207"/>
          <ac:spMkLst>
            <pc:docMk/>
            <pc:sldMk cId="2555117847" sldId="304"/>
            <ac:spMk id="248" creationId="{EFFB054B-5757-F7F0-10B0-65C79AA79A48}"/>
          </ac:spMkLst>
        </pc:spChg>
        <pc:spChg chg="mod topLvl">
          <ac:chgData name="Tiago Rodrigues de Matos" userId="f958b964552cb1a6" providerId="LiveId" clId="{DED72917-CC25-49D3-8250-9069D6243401}" dt="2023-03-06T18:49:47.383" v="3246" actId="207"/>
          <ac:spMkLst>
            <pc:docMk/>
            <pc:sldMk cId="2555117847" sldId="304"/>
            <ac:spMk id="249" creationId="{04D8E547-F7DD-76BB-2C6C-975932016D99}"/>
          </ac:spMkLst>
        </pc:spChg>
        <pc:spChg chg="mod topLvl">
          <ac:chgData name="Tiago Rodrigues de Matos" userId="f958b964552cb1a6" providerId="LiveId" clId="{DED72917-CC25-49D3-8250-9069D6243401}" dt="2023-03-06T18:49:47.383" v="3246" actId="207"/>
          <ac:spMkLst>
            <pc:docMk/>
            <pc:sldMk cId="2555117847" sldId="304"/>
            <ac:spMk id="250" creationId="{EAE094DA-B375-D5CA-C0E6-1E9944FAD766}"/>
          </ac:spMkLst>
        </pc:spChg>
        <pc:spChg chg="mod topLvl">
          <ac:chgData name="Tiago Rodrigues de Matos" userId="f958b964552cb1a6" providerId="LiveId" clId="{DED72917-CC25-49D3-8250-9069D6243401}" dt="2023-03-06T18:49:47.383" v="3246" actId="207"/>
          <ac:spMkLst>
            <pc:docMk/>
            <pc:sldMk cId="2555117847" sldId="304"/>
            <ac:spMk id="251" creationId="{B601EBA6-AC67-3BFE-B88A-060289A7F093}"/>
          </ac:spMkLst>
        </pc:spChg>
        <pc:spChg chg="mod topLvl">
          <ac:chgData name="Tiago Rodrigues de Matos" userId="f958b964552cb1a6" providerId="LiveId" clId="{DED72917-CC25-49D3-8250-9069D6243401}" dt="2023-03-06T18:50:36.073" v="3247" actId="207"/>
          <ac:spMkLst>
            <pc:docMk/>
            <pc:sldMk cId="2555117847" sldId="304"/>
            <ac:spMk id="252" creationId="{A2508D55-3347-FE7E-4ABF-614ACE58D47C}"/>
          </ac:spMkLst>
        </pc:spChg>
        <pc:spChg chg="mod topLvl">
          <ac:chgData name="Tiago Rodrigues de Matos" userId="f958b964552cb1a6" providerId="LiveId" clId="{DED72917-CC25-49D3-8250-9069D6243401}" dt="2023-03-06T18:50:36.073" v="3247" actId="207"/>
          <ac:spMkLst>
            <pc:docMk/>
            <pc:sldMk cId="2555117847" sldId="304"/>
            <ac:spMk id="253" creationId="{CD4EBCC1-4625-1A93-DB83-D4F5C792E673}"/>
          </ac:spMkLst>
        </pc:spChg>
        <pc:spChg chg="mod topLvl">
          <ac:chgData name="Tiago Rodrigues de Matos" userId="f958b964552cb1a6" providerId="LiveId" clId="{DED72917-CC25-49D3-8250-9069D6243401}" dt="2023-03-06T18:50:36.073" v="3247" actId="207"/>
          <ac:spMkLst>
            <pc:docMk/>
            <pc:sldMk cId="2555117847" sldId="304"/>
            <ac:spMk id="254" creationId="{1CAB918D-BA1A-7AB2-51B9-69BD89ACCA30}"/>
          </ac:spMkLst>
        </pc:spChg>
        <pc:spChg chg="mod topLvl">
          <ac:chgData name="Tiago Rodrigues de Matos" userId="f958b964552cb1a6" providerId="LiveId" clId="{DED72917-CC25-49D3-8250-9069D6243401}" dt="2023-03-06T18:50:36.073" v="3247" actId="207"/>
          <ac:spMkLst>
            <pc:docMk/>
            <pc:sldMk cId="2555117847" sldId="304"/>
            <ac:spMk id="255" creationId="{75622C65-2B95-2D6D-BE58-092CF63637E0}"/>
          </ac:spMkLst>
        </pc:spChg>
        <pc:spChg chg="mod topLvl">
          <ac:chgData name="Tiago Rodrigues de Matos" userId="f958b964552cb1a6" providerId="LiveId" clId="{DED72917-CC25-49D3-8250-9069D6243401}" dt="2023-03-06T18:50:36.073" v="3247" actId="207"/>
          <ac:spMkLst>
            <pc:docMk/>
            <pc:sldMk cId="2555117847" sldId="304"/>
            <ac:spMk id="256" creationId="{C069AFC1-934C-6D04-6EEE-1E6A4663C44E}"/>
          </ac:spMkLst>
        </pc:spChg>
        <pc:spChg chg="mod topLvl">
          <ac:chgData name="Tiago Rodrigues de Matos" userId="f958b964552cb1a6" providerId="LiveId" clId="{DED72917-CC25-49D3-8250-9069D6243401}" dt="2023-03-06T18:49:28.371" v="3245" actId="207"/>
          <ac:spMkLst>
            <pc:docMk/>
            <pc:sldMk cId="2555117847" sldId="304"/>
            <ac:spMk id="257" creationId="{D15C68B3-510C-7649-AB67-A6AA46C6A5F1}"/>
          </ac:spMkLst>
        </pc:spChg>
        <pc:spChg chg="mod topLvl">
          <ac:chgData name="Tiago Rodrigues de Matos" userId="f958b964552cb1a6" providerId="LiveId" clId="{DED72917-CC25-49D3-8250-9069D6243401}" dt="2023-03-06T18:49:28.371" v="3245" actId="207"/>
          <ac:spMkLst>
            <pc:docMk/>
            <pc:sldMk cId="2555117847" sldId="304"/>
            <ac:spMk id="258" creationId="{5283387F-0AE6-04AD-65A8-B2B5D1BD0999}"/>
          </ac:spMkLst>
        </pc:spChg>
        <pc:spChg chg="mod topLvl">
          <ac:chgData name="Tiago Rodrigues de Matos" userId="f958b964552cb1a6" providerId="LiveId" clId="{DED72917-CC25-49D3-8250-9069D6243401}" dt="2023-03-06T18:49:28.371" v="3245" actId="207"/>
          <ac:spMkLst>
            <pc:docMk/>
            <pc:sldMk cId="2555117847" sldId="304"/>
            <ac:spMk id="259" creationId="{03FED5AF-2E79-AB4E-5230-DF076C1ABED5}"/>
          </ac:spMkLst>
        </pc:spChg>
        <pc:spChg chg="mod topLvl">
          <ac:chgData name="Tiago Rodrigues de Matos" userId="f958b964552cb1a6" providerId="LiveId" clId="{DED72917-CC25-49D3-8250-9069D6243401}" dt="2023-03-06T18:50:36.073" v="3247" actId="207"/>
          <ac:spMkLst>
            <pc:docMk/>
            <pc:sldMk cId="2555117847" sldId="304"/>
            <ac:spMk id="260" creationId="{53772581-DC7B-9619-BD39-E048C03459E5}"/>
          </ac:spMkLst>
        </pc:spChg>
        <pc:spChg chg="mod topLvl">
          <ac:chgData name="Tiago Rodrigues de Matos" userId="f958b964552cb1a6" providerId="LiveId" clId="{DED72917-CC25-49D3-8250-9069D6243401}" dt="2023-03-06T18:49:47.383" v="3246" actId="207"/>
          <ac:spMkLst>
            <pc:docMk/>
            <pc:sldMk cId="2555117847" sldId="304"/>
            <ac:spMk id="261" creationId="{14F69C38-CE9A-ED9D-CB44-90DBF6D4C138}"/>
          </ac:spMkLst>
        </pc:spChg>
        <pc:spChg chg="mod topLvl">
          <ac:chgData name="Tiago Rodrigues de Matos" userId="f958b964552cb1a6" providerId="LiveId" clId="{DED72917-CC25-49D3-8250-9069D6243401}" dt="2023-03-06T18:49:28.371" v="3245" actId="207"/>
          <ac:spMkLst>
            <pc:docMk/>
            <pc:sldMk cId="2555117847" sldId="304"/>
            <ac:spMk id="262" creationId="{D908578E-57DA-CD80-2C4D-03DB5A2EDC7D}"/>
          </ac:spMkLst>
        </pc:spChg>
        <pc:spChg chg="mod topLvl">
          <ac:chgData name="Tiago Rodrigues de Matos" userId="f958b964552cb1a6" providerId="LiveId" clId="{DED72917-CC25-49D3-8250-9069D6243401}" dt="2023-03-06T18:49:47.383" v="3246" actId="207"/>
          <ac:spMkLst>
            <pc:docMk/>
            <pc:sldMk cId="2555117847" sldId="304"/>
            <ac:spMk id="263" creationId="{C54F6982-0F54-4170-384C-9E4417655D6E}"/>
          </ac:spMkLst>
        </pc:spChg>
        <pc:spChg chg="mod topLvl">
          <ac:chgData name="Tiago Rodrigues de Matos" userId="f958b964552cb1a6" providerId="LiveId" clId="{DED72917-CC25-49D3-8250-9069D6243401}" dt="2023-03-06T18:49:47.383" v="3246" actId="207"/>
          <ac:spMkLst>
            <pc:docMk/>
            <pc:sldMk cId="2555117847" sldId="304"/>
            <ac:spMk id="264" creationId="{474CC6D7-96B6-9114-0AB2-01D94537391A}"/>
          </ac:spMkLst>
        </pc:spChg>
        <pc:spChg chg="mod topLvl">
          <ac:chgData name="Tiago Rodrigues de Matos" userId="f958b964552cb1a6" providerId="LiveId" clId="{DED72917-CC25-49D3-8250-9069D6243401}" dt="2023-03-06T18:49:47.383" v="3246" actId="207"/>
          <ac:spMkLst>
            <pc:docMk/>
            <pc:sldMk cId="2555117847" sldId="304"/>
            <ac:spMk id="265" creationId="{8233E267-9F16-63CE-8E87-895686707D25}"/>
          </ac:spMkLst>
        </pc:spChg>
        <pc:spChg chg="mod topLvl">
          <ac:chgData name="Tiago Rodrigues de Matos" userId="f958b964552cb1a6" providerId="LiveId" clId="{DED72917-CC25-49D3-8250-9069D6243401}" dt="2023-03-06T18:50:36.073" v="3247" actId="207"/>
          <ac:spMkLst>
            <pc:docMk/>
            <pc:sldMk cId="2555117847" sldId="304"/>
            <ac:spMk id="266" creationId="{12FA7842-0A6E-3C5E-5901-2287E3DC2688}"/>
          </ac:spMkLst>
        </pc:spChg>
        <pc:spChg chg="mod topLvl">
          <ac:chgData name="Tiago Rodrigues de Matos" userId="f958b964552cb1a6" providerId="LiveId" clId="{DED72917-CC25-49D3-8250-9069D6243401}" dt="2023-03-06T18:50:36.073" v="3247" actId="207"/>
          <ac:spMkLst>
            <pc:docMk/>
            <pc:sldMk cId="2555117847" sldId="304"/>
            <ac:spMk id="267" creationId="{A443AC1E-491E-E61F-2B6A-733510D879DE}"/>
          </ac:spMkLst>
        </pc:spChg>
        <pc:spChg chg="mod topLvl">
          <ac:chgData name="Tiago Rodrigues de Matos" userId="f958b964552cb1a6" providerId="LiveId" clId="{DED72917-CC25-49D3-8250-9069D6243401}" dt="2023-03-06T18:50:36.073" v="3247" actId="207"/>
          <ac:spMkLst>
            <pc:docMk/>
            <pc:sldMk cId="2555117847" sldId="304"/>
            <ac:spMk id="268" creationId="{B5D60F62-37A9-E8F0-4F82-D1CDA338ABDA}"/>
          </ac:spMkLst>
        </pc:spChg>
        <pc:spChg chg="mod topLvl">
          <ac:chgData name="Tiago Rodrigues de Matos" userId="f958b964552cb1a6" providerId="LiveId" clId="{DED72917-CC25-49D3-8250-9069D6243401}" dt="2023-03-06T18:50:36.073" v="3247" actId="207"/>
          <ac:spMkLst>
            <pc:docMk/>
            <pc:sldMk cId="2555117847" sldId="304"/>
            <ac:spMk id="269" creationId="{04C5E0BD-74B3-4BBC-C0C8-A24E6308B730}"/>
          </ac:spMkLst>
        </pc:spChg>
        <pc:spChg chg="mod topLvl">
          <ac:chgData name="Tiago Rodrigues de Matos" userId="f958b964552cb1a6" providerId="LiveId" clId="{DED72917-CC25-49D3-8250-9069D6243401}" dt="2023-03-06T18:50:36.073" v="3247" actId="207"/>
          <ac:spMkLst>
            <pc:docMk/>
            <pc:sldMk cId="2555117847" sldId="304"/>
            <ac:spMk id="270" creationId="{B0B0517A-A28F-7D04-564F-2F183F3B8BD0}"/>
          </ac:spMkLst>
        </pc:spChg>
        <pc:spChg chg="mod topLvl">
          <ac:chgData name="Tiago Rodrigues de Matos" userId="f958b964552cb1a6" providerId="LiveId" clId="{DED72917-CC25-49D3-8250-9069D6243401}" dt="2023-03-06T18:49:28.371" v="3245" actId="207"/>
          <ac:spMkLst>
            <pc:docMk/>
            <pc:sldMk cId="2555117847" sldId="304"/>
            <ac:spMk id="271" creationId="{0FAC9A41-4D33-F70B-76A5-AD5E1C6342FA}"/>
          </ac:spMkLst>
        </pc:spChg>
        <pc:spChg chg="mod topLvl">
          <ac:chgData name="Tiago Rodrigues de Matos" userId="f958b964552cb1a6" providerId="LiveId" clId="{DED72917-CC25-49D3-8250-9069D6243401}" dt="2023-03-06T18:49:28.371" v="3245" actId="207"/>
          <ac:spMkLst>
            <pc:docMk/>
            <pc:sldMk cId="2555117847" sldId="304"/>
            <ac:spMk id="272" creationId="{5D6DE67B-2B7A-693B-75E4-A90714911E4E}"/>
          </ac:spMkLst>
        </pc:spChg>
        <pc:spChg chg="mod topLvl">
          <ac:chgData name="Tiago Rodrigues de Matos" userId="f958b964552cb1a6" providerId="LiveId" clId="{DED72917-CC25-49D3-8250-9069D6243401}" dt="2023-03-06T18:49:28.371" v="3245" actId="207"/>
          <ac:spMkLst>
            <pc:docMk/>
            <pc:sldMk cId="2555117847" sldId="304"/>
            <ac:spMk id="273" creationId="{44D0BBD3-862C-9BC5-6837-5D770881A272}"/>
          </ac:spMkLst>
        </pc:spChg>
        <pc:spChg chg="mod topLvl">
          <ac:chgData name="Tiago Rodrigues de Matos" userId="f958b964552cb1a6" providerId="LiveId" clId="{DED72917-CC25-49D3-8250-9069D6243401}" dt="2023-03-06T18:50:36.073" v="3247" actId="207"/>
          <ac:spMkLst>
            <pc:docMk/>
            <pc:sldMk cId="2555117847" sldId="304"/>
            <ac:spMk id="274" creationId="{B4FDA06E-D3A4-7774-978D-F7908A78F00D}"/>
          </ac:spMkLst>
        </pc:spChg>
        <pc:spChg chg="mod topLvl">
          <ac:chgData name="Tiago Rodrigues de Matos" userId="f958b964552cb1a6" providerId="LiveId" clId="{DED72917-CC25-49D3-8250-9069D6243401}" dt="2023-03-06T18:49:47.383" v="3246" actId="207"/>
          <ac:spMkLst>
            <pc:docMk/>
            <pc:sldMk cId="2555117847" sldId="304"/>
            <ac:spMk id="275" creationId="{DAAADCF7-BABA-9CBA-072A-C9B1B51CA80D}"/>
          </ac:spMkLst>
        </pc:spChg>
        <pc:spChg chg="mod topLvl">
          <ac:chgData name="Tiago Rodrigues de Matos" userId="f958b964552cb1a6" providerId="LiveId" clId="{DED72917-CC25-49D3-8250-9069D6243401}" dt="2023-03-06T18:49:28.371" v="3245" actId="207"/>
          <ac:spMkLst>
            <pc:docMk/>
            <pc:sldMk cId="2555117847" sldId="304"/>
            <ac:spMk id="276" creationId="{63ABE6C0-3287-68AE-52B4-B70FDAD766DD}"/>
          </ac:spMkLst>
        </pc:spChg>
        <pc:spChg chg="mod topLvl">
          <ac:chgData name="Tiago Rodrigues de Matos" userId="f958b964552cb1a6" providerId="LiveId" clId="{DED72917-CC25-49D3-8250-9069D6243401}" dt="2023-03-06T18:49:47.383" v="3246" actId="207"/>
          <ac:spMkLst>
            <pc:docMk/>
            <pc:sldMk cId="2555117847" sldId="304"/>
            <ac:spMk id="277" creationId="{A25E1AE2-2655-53F2-E1BE-60A589AAF5BA}"/>
          </ac:spMkLst>
        </pc:spChg>
        <pc:spChg chg="mod topLvl">
          <ac:chgData name="Tiago Rodrigues de Matos" userId="f958b964552cb1a6" providerId="LiveId" clId="{DED72917-CC25-49D3-8250-9069D6243401}" dt="2023-03-06T18:49:47.383" v="3246" actId="207"/>
          <ac:spMkLst>
            <pc:docMk/>
            <pc:sldMk cId="2555117847" sldId="304"/>
            <ac:spMk id="278" creationId="{9919C8FE-5B60-6178-5336-4BED9C93F28E}"/>
          </ac:spMkLst>
        </pc:spChg>
        <pc:spChg chg="mod topLvl">
          <ac:chgData name="Tiago Rodrigues de Matos" userId="f958b964552cb1a6" providerId="LiveId" clId="{DED72917-CC25-49D3-8250-9069D6243401}" dt="2023-03-06T18:49:47.383" v="3246" actId="207"/>
          <ac:spMkLst>
            <pc:docMk/>
            <pc:sldMk cId="2555117847" sldId="304"/>
            <ac:spMk id="279" creationId="{3629089A-FC57-94A0-4AAB-CFA49CD8B822}"/>
          </ac:spMkLst>
        </pc:spChg>
        <pc:spChg chg="mod topLvl">
          <ac:chgData name="Tiago Rodrigues de Matos" userId="f958b964552cb1a6" providerId="LiveId" clId="{DED72917-CC25-49D3-8250-9069D6243401}" dt="2023-03-06T18:50:36.073" v="3247" actId="207"/>
          <ac:spMkLst>
            <pc:docMk/>
            <pc:sldMk cId="2555117847" sldId="304"/>
            <ac:spMk id="280" creationId="{38DAEEB9-8A1E-3C64-FF6B-C180924AE50E}"/>
          </ac:spMkLst>
        </pc:spChg>
        <pc:spChg chg="mod topLvl">
          <ac:chgData name="Tiago Rodrigues de Matos" userId="f958b964552cb1a6" providerId="LiveId" clId="{DED72917-CC25-49D3-8250-9069D6243401}" dt="2023-03-06T18:50:36.073" v="3247" actId="207"/>
          <ac:spMkLst>
            <pc:docMk/>
            <pc:sldMk cId="2555117847" sldId="304"/>
            <ac:spMk id="281" creationId="{07F067BC-213F-50AA-9D1D-04C7D1D2A90B}"/>
          </ac:spMkLst>
        </pc:spChg>
        <pc:spChg chg="mod topLvl">
          <ac:chgData name="Tiago Rodrigues de Matos" userId="f958b964552cb1a6" providerId="LiveId" clId="{DED72917-CC25-49D3-8250-9069D6243401}" dt="2023-03-06T18:50:36.073" v="3247" actId="207"/>
          <ac:spMkLst>
            <pc:docMk/>
            <pc:sldMk cId="2555117847" sldId="304"/>
            <ac:spMk id="282" creationId="{B654B21B-6ECA-7D9C-1640-032AC683CE41}"/>
          </ac:spMkLst>
        </pc:spChg>
        <pc:spChg chg="mod topLvl">
          <ac:chgData name="Tiago Rodrigues de Matos" userId="f958b964552cb1a6" providerId="LiveId" clId="{DED72917-CC25-49D3-8250-9069D6243401}" dt="2023-03-06T18:50:36.073" v="3247" actId="207"/>
          <ac:spMkLst>
            <pc:docMk/>
            <pc:sldMk cId="2555117847" sldId="304"/>
            <ac:spMk id="283" creationId="{B3E17249-2674-73E4-A27C-F4CF8F655545}"/>
          </ac:spMkLst>
        </pc:spChg>
        <pc:spChg chg="mod topLvl">
          <ac:chgData name="Tiago Rodrigues de Matos" userId="f958b964552cb1a6" providerId="LiveId" clId="{DED72917-CC25-49D3-8250-9069D6243401}" dt="2023-03-06T18:50:36.073" v="3247" actId="207"/>
          <ac:spMkLst>
            <pc:docMk/>
            <pc:sldMk cId="2555117847" sldId="304"/>
            <ac:spMk id="284" creationId="{71164738-B43D-DFFE-3914-F3E5EEA66648}"/>
          </ac:spMkLst>
        </pc:spChg>
        <pc:spChg chg="mod topLvl">
          <ac:chgData name="Tiago Rodrigues de Matos" userId="f958b964552cb1a6" providerId="LiveId" clId="{DED72917-CC25-49D3-8250-9069D6243401}" dt="2023-03-06T18:48:31.299" v="3242" actId="165"/>
          <ac:spMkLst>
            <pc:docMk/>
            <pc:sldMk cId="2555117847" sldId="304"/>
            <ac:spMk id="286" creationId="{28CEBD94-3F63-AF64-8293-10DB1E0F3C34}"/>
          </ac:spMkLst>
        </pc:spChg>
        <pc:spChg chg="mod topLvl">
          <ac:chgData name="Tiago Rodrigues de Matos" userId="f958b964552cb1a6" providerId="LiveId" clId="{DED72917-CC25-49D3-8250-9069D6243401}" dt="2023-03-06T18:48:31.299" v="3242" actId="165"/>
          <ac:spMkLst>
            <pc:docMk/>
            <pc:sldMk cId="2555117847" sldId="304"/>
            <ac:spMk id="287" creationId="{8B5BF297-66EE-0925-AA2D-FC43DB64F2F3}"/>
          </ac:spMkLst>
        </pc:spChg>
        <pc:spChg chg="mod topLvl">
          <ac:chgData name="Tiago Rodrigues de Matos" userId="f958b964552cb1a6" providerId="LiveId" clId="{DED72917-CC25-49D3-8250-9069D6243401}" dt="2023-03-06T18:48:31.299" v="3242" actId="165"/>
          <ac:spMkLst>
            <pc:docMk/>
            <pc:sldMk cId="2555117847" sldId="304"/>
            <ac:spMk id="288" creationId="{16E1D771-F93C-B631-639A-3DB92D9EE690}"/>
          </ac:spMkLst>
        </pc:spChg>
        <pc:spChg chg="mod topLvl">
          <ac:chgData name="Tiago Rodrigues de Matos" userId="f958b964552cb1a6" providerId="LiveId" clId="{DED72917-CC25-49D3-8250-9069D6243401}" dt="2023-03-06T18:48:39.141" v="3243" actId="207"/>
          <ac:spMkLst>
            <pc:docMk/>
            <pc:sldMk cId="2555117847" sldId="304"/>
            <ac:spMk id="289" creationId="{AB1217C5-7DE9-0F3B-FDC7-AE77C36A18D6}"/>
          </ac:spMkLst>
        </pc:spChg>
        <pc:spChg chg="mod topLvl">
          <ac:chgData name="Tiago Rodrigues de Matos" userId="f958b964552cb1a6" providerId="LiveId" clId="{DED72917-CC25-49D3-8250-9069D6243401}" dt="2023-03-06T18:48:31.299" v="3242" actId="165"/>
          <ac:spMkLst>
            <pc:docMk/>
            <pc:sldMk cId="2555117847" sldId="304"/>
            <ac:spMk id="290" creationId="{6EAB7B3B-0704-AE90-E4D3-65FF3719A891}"/>
          </ac:spMkLst>
        </pc:spChg>
        <pc:spChg chg="mod topLvl">
          <ac:chgData name="Tiago Rodrigues de Matos" userId="f958b964552cb1a6" providerId="LiveId" clId="{DED72917-CC25-49D3-8250-9069D6243401}" dt="2023-03-06T18:48:31.299" v="3242" actId="165"/>
          <ac:spMkLst>
            <pc:docMk/>
            <pc:sldMk cId="2555117847" sldId="304"/>
            <ac:spMk id="291" creationId="{F3E4AD01-4559-141B-0C1B-F4B4C491F913}"/>
          </ac:spMkLst>
        </pc:spChg>
        <pc:spChg chg="mod topLvl">
          <ac:chgData name="Tiago Rodrigues de Matos" userId="f958b964552cb1a6" providerId="LiveId" clId="{DED72917-CC25-49D3-8250-9069D6243401}" dt="2023-03-06T18:48:31.299" v="3242" actId="165"/>
          <ac:spMkLst>
            <pc:docMk/>
            <pc:sldMk cId="2555117847" sldId="304"/>
            <ac:spMk id="292" creationId="{7896D2C9-D808-31BD-665F-B118ADA359FB}"/>
          </ac:spMkLst>
        </pc:spChg>
        <pc:spChg chg="mod topLvl">
          <ac:chgData name="Tiago Rodrigues de Matos" userId="f958b964552cb1a6" providerId="LiveId" clId="{DED72917-CC25-49D3-8250-9069D6243401}" dt="2023-03-06T18:48:31.299" v="3242" actId="165"/>
          <ac:spMkLst>
            <pc:docMk/>
            <pc:sldMk cId="2555117847" sldId="304"/>
            <ac:spMk id="293" creationId="{45AA6175-04C9-47B6-71E8-A89AAA045629}"/>
          </ac:spMkLst>
        </pc:spChg>
        <pc:spChg chg="mod topLvl">
          <ac:chgData name="Tiago Rodrigues de Matos" userId="f958b964552cb1a6" providerId="LiveId" clId="{DED72917-CC25-49D3-8250-9069D6243401}" dt="2023-03-06T18:48:39.141" v="3243" actId="207"/>
          <ac:spMkLst>
            <pc:docMk/>
            <pc:sldMk cId="2555117847" sldId="304"/>
            <ac:spMk id="294" creationId="{866601D0-51C6-7D70-4C2F-A23089CE6947}"/>
          </ac:spMkLst>
        </pc:spChg>
        <pc:spChg chg="mod topLvl">
          <ac:chgData name="Tiago Rodrigues de Matos" userId="f958b964552cb1a6" providerId="LiveId" clId="{DED72917-CC25-49D3-8250-9069D6243401}" dt="2023-03-06T18:48:39.141" v="3243" actId="207"/>
          <ac:spMkLst>
            <pc:docMk/>
            <pc:sldMk cId="2555117847" sldId="304"/>
            <ac:spMk id="295" creationId="{F8EBFEAE-54B5-6349-FD95-F5F7CD359039}"/>
          </ac:spMkLst>
        </pc:spChg>
        <pc:spChg chg="mod topLvl">
          <ac:chgData name="Tiago Rodrigues de Matos" userId="f958b964552cb1a6" providerId="LiveId" clId="{DED72917-CC25-49D3-8250-9069D6243401}" dt="2023-03-06T18:48:39.141" v="3243" actId="207"/>
          <ac:spMkLst>
            <pc:docMk/>
            <pc:sldMk cId="2555117847" sldId="304"/>
            <ac:spMk id="296" creationId="{4106E044-906F-5539-366D-5D41A088022E}"/>
          </ac:spMkLst>
        </pc:spChg>
        <pc:spChg chg="mod topLvl">
          <ac:chgData name="Tiago Rodrigues de Matos" userId="f958b964552cb1a6" providerId="LiveId" clId="{DED72917-CC25-49D3-8250-9069D6243401}" dt="2023-03-06T18:48:39.141" v="3243" actId="207"/>
          <ac:spMkLst>
            <pc:docMk/>
            <pc:sldMk cId="2555117847" sldId="304"/>
            <ac:spMk id="297" creationId="{84F8C18C-1C57-62FA-5A1B-22ABC74E3F5C}"/>
          </ac:spMkLst>
        </pc:spChg>
        <pc:spChg chg="mod topLvl">
          <ac:chgData name="Tiago Rodrigues de Matos" userId="f958b964552cb1a6" providerId="LiveId" clId="{DED72917-CC25-49D3-8250-9069D6243401}" dt="2023-03-06T18:48:39.141" v="3243" actId="207"/>
          <ac:spMkLst>
            <pc:docMk/>
            <pc:sldMk cId="2555117847" sldId="304"/>
            <ac:spMk id="298" creationId="{3DA4E527-AC65-9573-7B36-1D51B1FBA730}"/>
          </ac:spMkLst>
        </pc:spChg>
        <pc:spChg chg="mod topLvl">
          <ac:chgData name="Tiago Rodrigues de Matos" userId="f958b964552cb1a6" providerId="LiveId" clId="{DED72917-CC25-49D3-8250-9069D6243401}" dt="2023-03-06T18:48:39.141" v="3243" actId="207"/>
          <ac:spMkLst>
            <pc:docMk/>
            <pc:sldMk cId="2555117847" sldId="304"/>
            <ac:spMk id="299" creationId="{E4BD45F8-B689-8C43-B0B8-508C4B44098B}"/>
          </ac:spMkLst>
        </pc:spChg>
        <pc:spChg chg="mod topLvl">
          <ac:chgData name="Tiago Rodrigues de Matos" userId="f958b964552cb1a6" providerId="LiveId" clId="{DED72917-CC25-49D3-8250-9069D6243401}" dt="2023-03-06T18:48:31.299" v="3242" actId="165"/>
          <ac:spMkLst>
            <pc:docMk/>
            <pc:sldMk cId="2555117847" sldId="304"/>
            <ac:spMk id="300" creationId="{98659981-9FA5-676D-DFF5-8DBC24C49442}"/>
          </ac:spMkLst>
        </pc:spChg>
        <pc:spChg chg="mod topLvl">
          <ac:chgData name="Tiago Rodrigues de Matos" userId="f958b964552cb1a6" providerId="LiveId" clId="{DED72917-CC25-49D3-8250-9069D6243401}" dt="2023-03-06T18:48:31.299" v="3242" actId="165"/>
          <ac:spMkLst>
            <pc:docMk/>
            <pc:sldMk cId="2555117847" sldId="304"/>
            <ac:spMk id="301" creationId="{D074C7E8-50B3-C187-2053-2901D081E01B}"/>
          </ac:spMkLst>
        </pc:spChg>
        <pc:spChg chg="mod topLvl">
          <ac:chgData name="Tiago Rodrigues de Matos" userId="f958b964552cb1a6" providerId="LiveId" clId="{DED72917-CC25-49D3-8250-9069D6243401}" dt="2023-03-06T18:48:31.299" v="3242" actId="165"/>
          <ac:spMkLst>
            <pc:docMk/>
            <pc:sldMk cId="2555117847" sldId="304"/>
            <ac:spMk id="302" creationId="{6560B835-6640-4588-6888-735D8C6E9DBC}"/>
          </ac:spMkLst>
        </pc:spChg>
        <pc:spChg chg="mod topLvl">
          <ac:chgData name="Tiago Rodrigues de Matos" userId="f958b964552cb1a6" providerId="LiveId" clId="{DED72917-CC25-49D3-8250-9069D6243401}" dt="2023-03-06T18:48:39.141" v="3243" actId="207"/>
          <ac:spMkLst>
            <pc:docMk/>
            <pc:sldMk cId="2555117847" sldId="304"/>
            <ac:spMk id="303" creationId="{2B1BE07A-24C9-24DF-A471-74BF20137112}"/>
          </ac:spMkLst>
        </pc:spChg>
        <pc:spChg chg="mod topLvl">
          <ac:chgData name="Tiago Rodrigues de Matos" userId="f958b964552cb1a6" providerId="LiveId" clId="{DED72917-CC25-49D3-8250-9069D6243401}" dt="2023-03-06T18:48:31.299" v="3242" actId="165"/>
          <ac:spMkLst>
            <pc:docMk/>
            <pc:sldMk cId="2555117847" sldId="304"/>
            <ac:spMk id="304" creationId="{DC848DAA-5849-599D-46F7-B2EEF0A95483}"/>
          </ac:spMkLst>
        </pc:spChg>
        <pc:spChg chg="mod topLvl">
          <ac:chgData name="Tiago Rodrigues de Matos" userId="f958b964552cb1a6" providerId="LiveId" clId="{DED72917-CC25-49D3-8250-9069D6243401}" dt="2023-03-06T18:48:31.299" v="3242" actId="165"/>
          <ac:spMkLst>
            <pc:docMk/>
            <pc:sldMk cId="2555117847" sldId="304"/>
            <ac:spMk id="305" creationId="{37069233-DCCC-6E21-ECBD-9C592B6FA3D9}"/>
          </ac:spMkLst>
        </pc:spChg>
        <pc:spChg chg="mod topLvl">
          <ac:chgData name="Tiago Rodrigues de Matos" userId="f958b964552cb1a6" providerId="LiveId" clId="{DED72917-CC25-49D3-8250-9069D6243401}" dt="2023-03-06T18:48:31.299" v="3242" actId="165"/>
          <ac:spMkLst>
            <pc:docMk/>
            <pc:sldMk cId="2555117847" sldId="304"/>
            <ac:spMk id="306" creationId="{C0E1AB72-AFF1-ABB2-0A58-11233462FD7D}"/>
          </ac:spMkLst>
        </pc:spChg>
        <pc:spChg chg="mod topLvl">
          <ac:chgData name="Tiago Rodrigues de Matos" userId="f958b964552cb1a6" providerId="LiveId" clId="{DED72917-CC25-49D3-8250-9069D6243401}" dt="2023-03-06T18:48:31.299" v="3242" actId="165"/>
          <ac:spMkLst>
            <pc:docMk/>
            <pc:sldMk cId="2555117847" sldId="304"/>
            <ac:spMk id="307" creationId="{220B4FC5-35F4-818B-AC53-1D8EA5C3A9EA}"/>
          </ac:spMkLst>
        </pc:spChg>
        <pc:spChg chg="mod topLvl">
          <ac:chgData name="Tiago Rodrigues de Matos" userId="f958b964552cb1a6" providerId="LiveId" clId="{DED72917-CC25-49D3-8250-9069D6243401}" dt="2023-03-06T18:48:39.141" v="3243" actId="207"/>
          <ac:spMkLst>
            <pc:docMk/>
            <pc:sldMk cId="2555117847" sldId="304"/>
            <ac:spMk id="308" creationId="{F55D91DE-1E0E-E722-8429-E6423FAA5F38}"/>
          </ac:spMkLst>
        </pc:spChg>
        <pc:spChg chg="mod topLvl">
          <ac:chgData name="Tiago Rodrigues de Matos" userId="f958b964552cb1a6" providerId="LiveId" clId="{DED72917-CC25-49D3-8250-9069D6243401}" dt="2023-03-06T18:48:39.141" v="3243" actId="207"/>
          <ac:spMkLst>
            <pc:docMk/>
            <pc:sldMk cId="2555117847" sldId="304"/>
            <ac:spMk id="309" creationId="{1C847905-2556-93BE-6B6F-8B8AB1F0AD59}"/>
          </ac:spMkLst>
        </pc:spChg>
        <pc:spChg chg="mod topLvl">
          <ac:chgData name="Tiago Rodrigues de Matos" userId="f958b964552cb1a6" providerId="LiveId" clId="{DED72917-CC25-49D3-8250-9069D6243401}" dt="2023-03-06T18:48:39.141" v="3243" actId="207"/>
          <ac:spMkLst>
            <pc:docMk/>
            <pc:sldMk cId="2555117847" sldId="304"/>
            <ac:spMk id="310" creationId="{E16DEC2B-C970-FDC6-BA1A-977CE61C66AF}"/>
          </ac:spMkLst>
        </pc:spChg>
        <pc:spChg chg="mod topLvl">
          <ac:chgData name="Tiago Rodrigues de Matos" userId="f958b964552cb1a6" providerId="LiveId" clId="{DED72917-CC25-49D3-8250-9069D6243401}" dt="2023-03-06T18:48:39.141" v="3243" actId="207"/>
          <ac:spMkLst>
            <pc:docMk/>
            <pc:sldMk cId="2555117847" sldId="304"/>
            <ac:spMk id="311" creationId="{59B85496-B225-2856-8E3E-F36E36BD7E2A}"/>
          </ac:spMkLst>
        </pc:spChg>
        <pc:spChg chg="mod topLvl">
          <ac:chgData name="Tiago Rodrigues de Matos" userId="f958b964552cb1a6" providerId="LiveId" clId="{DED72917-CC25-49D3-8250-9069D6243401}" dt="2023-03-06T18:48:39.141" v="3243" actId="207"/>
          <ac:spMkLst>
            <pc:docMk/>
            <pc:sldMk cId="2555117847" sldId="304"/>
            <ac:spMk id="312" creationId="{8B3DE4DE-EB3A-D214-CC21-8F402D264CB0}"/>
          </ac:spMkLst>
        </pc:spChg>
        <pc:spChg chg="mod topLvl">
          <ac:chgData name="Tiago Rodrigues de Matos" userId="f958b964552cb1a6" providerId="LiveId" clId="{DED72917-CC25-49D3-8250-9069D6243401}" dt="2023-03-06T18:48:39.141" v="3243" actId="207"/>
          <ac:spMkLst>
            <pc:docMk/>
            <pc:sldMk cId="2555117847" sldId="304"/>
            <ac:spMk id="313" creationId="{D4B6EDFD-7A5C-CE86-F731-4F832EB15C71}"/>
          </ac:spMkLst>
        </pc:spChg>
        <pc:spChg chg="mod topLvl">
          <ac:chgData name="Tiago Rodrigues de Matos" userId="f958b964552cb1a6" providerId="LiveId" clId="{DED72917-CC25-49D3-8250-9069D6243401}" dt="2023-03-06T18:48:31.299" v="3242" actId="165"/>
          <ac:spMkLst>
            <pc:docMk/>
            <pc:sldMk cId="2555117847" sldId="304"/>
            <ac:spMk id="314" creationId="{701C285E-A402-BAF3-AACD-04601BE68FAE}"/>
          </ac:spMkLst>
        </pc:spChg>
        <pc:spChg chg="mod topLvl">
          <ac:chgData name="Tiago Rodrigues de Matos" userId="f958b964552cb1a6" providerId="LiveId" clId="{DED72917-CC25-49D3-8250-9069D6243401}" dt="2023-03-06T18:48:31.299" v="3242" actId="165"/>
          <ac:spMkLst>
            <pc:docMk/>
            <pc:sldMk cId="2555117847" sldId="304"/>
            <ac:spMk id="315" creationId="{B7CDD4F4-483B-FB8D-E960-5133713C59ED}"/>
          </ac:spMkLst>
        </pc:spChg>
        <pc:spChg chg="mod topLvl">
          <ac:chgData name="Tiago Rodrigues de Matos" userId="f958b964552cb1a6" providerId="LiveId" clId="{DED72917-CC25-49D3-8250-9069D6243401}" dt="2023-03-06T18:48:31.299" v="3242" actId="165"/>
          <ac:spMkLst>
            <pc:docMk/>
            <pc:sldMk cId="2555117847" sldId="304"/>
            <ac:spMk id="316" creationId="{AE39C520-43D3-FF58-1183-0799E10CEE87}"/>
          </ac:spMkLst>
        </pc:spChg>
        <pc:spChg chg="mod topLvl">
          <ac:chgData name="Tiago Rodrigues de Matos" userId="f958b964552cb1a6" providerId="LiveId" clId="{DED72917-CC25-49D3-8250-9069D6243401}" dt="2023-03-06T18:48:39.141" v="3243" actId="207"/>
          <ac:spMkLst>
            <pc:docMk/>
            <pc:sldMk cId="2555117847" sldId="304"/>
            <ac:spMk id="317" creationId="{9D93208D-DE1A-4962-3B0F-6EEFC16FEBC1}"/>
          </ac:spMkLst>
        </pc:spChg>
        <pc:spChg chg="mod topLvl">
          <ac:chgData name="Tiago Rodrigues de Matos" userId="f958b964552cb1a6" providerId="LiveId" clId="{DED72917-CC25-49D3-8250-9069D6243401}" dt="2023-03-06T18:48:31.299" v="3242" actId="165"/>
          <ac:spMkLst>
            <pc:docMk/>
            <pc:sldMk cId="2555117847" sldId="304"/>
            <ac:spMk id="318" creationId="{FF2E731D-6657-F8CD-D3FC-D01BAAD219CF}"/>
          </ac:spMkLst>
        </pc:spChg>
        <pc:spChg chg="mod topLvl">
          <ac:chgData name="Tiago Rodrigues de Matos" userId="f958b964552cb1a6" providerId="LiveId" clId="{DED72917-CC25-49D3-8250-9069D6243401}" dt="2023-03-06T18:48:31.299" v="3242" actId="165"/>
          <ac:spMkLst>
            <pc:docMk/>
            <pc:sldMk cId="2555117847" sldId="304"/>
            <ac:spMk id="319" creationId="{E442902E-DCB8-F6AC-4473-D55C458178FE}"/>
          </ac:spMkLst>
        </pc:spChg>
        <pc:spChg chg="mod topLvl">
          <ac:chgData name="Tiago Rodrigues de Matos" userId="f958b964552cb1a6" providerId="LiveId" clId="{DED72917-CC25-49D3-8250-9069D6243401}" dt="2023-03-06T18:48:31.299" v="3242" actId="165"/>
          <ac:spMkLst>
            <pc:docMk/>
            <pc:sldMk cId="2555117847" sldId="304"/>
            <ac:spMk id="320" creationId="{30988026-4C5A-7F83-7F9B-6DA88756DA4C}"/>
          </ac:spMkLst>
        </pc:spChg>
        <pc:spChg chg="mod topLvl">
          <ac:chgData name="Tiago Rodrigues de Matos" userId="f958b964552cb1a6" providerId="LiveId" clId="{DED72917-CC25-49D3-8250-9069D6243401}" dt="2023-03-06T18:48:31.299" v="3242" actId="165"/>
          <ac:spMkLst>
            <pc:docMk/>
            <pc:sldMk cId="2555117847" sldId="304"/>
            <ac:spMk id="321" creationId="{65E0AF40-DF4A-53FB-A8EC-0075D0C479B6}"/>
          </ac:spMkLst>
        </pc:spChg>
        <pc:spChg chg="mod topLvl">
          <ac:chgData name="Tiago Rodrigues de Matos" userId="f958b964552cb1a6" providerId="LiveId" clId="{DED72917-CC25-49D3-8250-9069D6243401}" dt="2023-03-06T18:48:39.141" v="3243" actId="207"/>
          <ac:spMkLst>
            <pc:docMk/>
            <pc:sldMk cId="2555117847" sldId="304"/>
            <ac:spMk id="322" creationId="{8BE7765A-EAC5-FE61-1A04-0C666B5E2447}"/>
          </ac:spMkLst>
        </pc:spChg>
        <pc:spChg chg="mod topLvl">
          <ac:chgData name="Tiago Rodrigues de Matos" userId="f958b964552cb1a6" providerId="LiveId" clId="{DED72917-CC25-49D3-8250-9069D6243401}" dt="2023-03-06T18:48:39.141" v="3243" actId="207"/>
          <ac:spMkLst>
            <pc:docMk/>
            <pc:sldMk cId="2555117847" sldId="304"/>
            <ac:spMk id="323" creationId="{FB1707B9-D2D8-D141-18CC-58292634E688}"/>
          </ac:spMkLst>
        </pc:spChg>
        <pc:spChg chg="mod topLvl">
          <ac:chgData name="Tiago Rodrigues de Matos" userId="f958b964552cb1a6" providerId="LiveId" clId="{DED72917-CC25-49D3-8250-9069D6243401}" dt="2023-03-06T18:48:39.141" v="3243" actId="207"/>
          <ac:spMkLst>
            <pc:docMk/>
            <pc:sldMk cId="2555117847" sldId="304"/>
            <ac:spMk id="324" creationId="{DDC57EC8-A615-AF82-A5F3-8065978F7C76}"/>
          </ac:spMkLst>
        </pc:spChg>
        <pc:spChg chg="mod topLvl">
          <ac:chgData name="Tiago Rodrigues de Matos" userId="f958b964552cb1a6" providerId="LiveId" clId="{DED72917-CC25-49D3-8250-9069D6243401}" dt="2023-03-06T18:48:39.141" v="3243" actId="207"/>
          <ac:spMkLst>
            <pc:docMk/>
            <pc:sldMk cId="2555117847" sldId="304"/>
            <ac:spMk id="325" creationId="{96FDE02B-127B-B494-26BE-50DEECFA3870}"/>
          </ac:spMkLst>
        </pc:spChg>
        <pc:spChg chg="mod topLvl">
          <ac:chgData name="Tiago Rodrigues de Matos" userId="f958b964552cb1a6" providerId="LiveId" clId="{DED72917-CC25-49D3-8250-9069D6243401}" dt="2023-03-06T18:48:39.141" v="3243" actId="207"/>
          <ac:spMkLst>
            <pc:docMk/>
            <pc:sldMk cId="2555117847" sldId="304"/>
            <ac:spMk id="326" creationId="{FD7D02AB-78F9-B1DD-A48D-D1219E645045}"/>
          </ac:spMkLst>
        </pc:spChg>
        <pc:spChg chg="mod topLvl">
          <ac:chgData name="Tiago Rodrigues de Matos" userId="f958b964552cb1a6" providerId="LiveId" clId="{DED72917-CC25-49D3-8250-9069D6243401}" dt="2023-03-06T18:48:39.141" v="3243" actId="207"/>
          <ac:spMkLst>
            <pc:docMk/>
            <pc:sldMk cId="2555117847" sldId="304"/>
            <ac:spMk id="327" creationId="{2BD8A1B7-C617-256F-91B6-DA0D7EAD551F}"/>
          </ac:spMkLst>
        </pc:spChg>
        <pc:spChg chg="mod">
          <ac:chgData name="Tiago Rodrigues de Matos" userId="f958b964552cb1a6" providerId="LiveId" clId="{DED72917-CC25-49D3-8250-9069D6243401}" dt="2023-03-06T18:47:29.485" v="3232" actId="207"/>
          <ac:spMkLst>
            <pc:docMk/>
            <pc:sldMk cId="2555117847" sldId="304"/>
            <ac:spMk id="329" creationId="{219954EA-29CD-20AE-68B4-2ACB4DC2FE51}"/>
          </ac:spMkLst>
        </pc:spChg>
        <pc:spChg chg="mod">
          <ac:chgData name="Tiago Rodrigues de Matos" userId="f958b964552cb1a6" providerId="LiveId" clId="{DED72917-CC25-49D3-8250-9069D6243401}" dt="2023-03-06T18:47:29.485" v="3232" actId="207"/>
          <ac:spMkLst>
            <pc:docMk/>
            <pc:sldMk cId="2555117847" sldId="304"/>
            <ac:spMk id="330" creationId="{A81799E4-7411-4289-074F-6234C3D7B6F6}"/>
          </ac:spMkLst>
        </pc:spChg>
        <pc:spChg chg="mod">
          <ac:chgData name="Tiago Rodrigues de Matos" userId="f958b964552cb1a6" providerId="LiveId" clId="{DED72917-CC25-49D3-8250-9069D6243401}" dt="2023-03-06T18:47:29.485" v="3232" actId="207"/>
          <ac:spMkLst>
            <pc:docMk/>
            <pc:sldMk cId="2555117847" sldId="304"/>
            <ac:spMk id="331" creationId="{A351DCC4-8BBC-2B54-154B-E612A6602348}"/>
          </ac:spMkLst>
        </pc:spChg>
        <pc:spChg chg="mod">
          <ac:chgData name="Tiago Rodrigues de Matos" userId="f958b964552cb1a6" providerId="LiveId" clId="{DED72917-CC25-49D3-8250-9069D6243401}" dt="2023-03-06T18:47:29.485" v="3232" actId="207"/>
          <ac:spMkLst>
            <pc:docMk/>
            <pc:sldMk cId="2555117847" sldId="304"/>
            <ac:spMk id="332" creationId="{0EDDE3E9-5F0B-0B28-CCCB-A10C87F44817}"/>
          </ac:spMkLst>
        </pc:spChg>
        <pc:spChg chg="mod">
          <ac:chgData name="Tiago Rodrigues de Matos" userId="f958b964552cb1a6" providerId="LiveId" clId="{DED72917-CC25-49D3-8250-9069D6243401}" dt="2023-03-06T18:47:29.485" v="3232" actId="207"/>
          <ac:spMkLst>
            <pc:docMk/>
            <pc:sldMk cId="2555117847" sldId="304"/>
            <ac:spMk id="333" creationId="{3D16FED3-EF5C-6A89-78AC-70A593A0E576}"/>
          </ac:spMkLst>
        </pc:spChg>
        <pc:spChg chg="mod">
          <ac:chgData name="Tiago Rodrigues de Matos" userId="f958b964552cb1a6" providerId="LiveId" clId="{DED72917-CC25-49D3-8250-9069D6243401}" dt="2023-03-06T18:47:29.485" v="3232" actId="207"/>
          <ac:spMkLst>
            <pc:docMk/>
            <pc:sldMk cId="2555117847" sldId="304"/>
            <ac:spMk id="334" creationId="{29AE5A39-07F0-5BFB-990E-A37D6CDB5FF0}"/>
          </ac:spMkLst>
        </pc:spChg>
        <pc:spChg chg="mod">
          <ac:chgData name="Tiago Rodrigues de Matos" userId="f958b964552cb1a6" providerId="LiveId" clId="{DED72917-CC25-49D3-8250-9069D6243401}" dt="2023-03-06T18:47:29.485" v="3232" actId="207"/>
          <ac:spMkLst>
            <pc:docMk/>
            <pc:sldMk cId="2555117847" sldId="304"/>
            <ac:spMk id="335" creationId="{8C327DD1-DA43-33F6-21F7-7BB2F9460A41}"/>
          </ac:spMkLst>
        </pc:spChg>
        <pc:spChg chg="mod">
          <ac:chgData name="Tiago Rodrigues de Matos" userId="f958b964552cb1a6" providerId="LiveId" clId="{DED72917-CC25-49D3-8250-9069D6243401}" dt="2023-03-06T18:47:29.485" v="3232" actId="207"/>
          <ac:spMkLst>
            <pc:docMk/>
            <pc:sldMk cId="2555117847" sldId="304"/>
            <ac:spMk id="336" creationId="{9AD17FD3-0061-9540-978B-CE328E3BB52C}"/>
          </ac:spMkLst>
        </pc:spChg>
        <pc:spChg chg="mod">
          <ac:chgData name="Tiago Rodrigues de Matos" userId="f958b964552cb1a6" providerId="LiveId" clId="{DED72917-CC25-49D3-8250-9069D6243401}" dt="2023-03-06T18:47:29.485" v="3232" actId="207"/>
          <ac:spMkLst>
            <pc:docMk/>
            <pc:sldMk cId="2555117847" sldId="304"/>
            <ac:spMk id="337" creationId="{B4E34D76-35F0-D5AD-22FB-54180073F366}"/>
          </ac:spMkLst>
        </pc:spChg>
        <pc:spChg chg="mod">
          <ac:chgData name="Tiago Rodrigues de Matos" userId="f958b964552cb1a6" providerId="LiveId" clId="{DED72917-CC25-49D3-8250-9069D6243401}" dt="2023-03-06T18:47:29.485" v="3232" actId="207"/>
          <ac:spMkLst>
            <pc:docMk/>
            <pc:sldMk cId="2555117847" sldId="304"/>
            <ac:spMk id="338" creationId="{113D4476-4A41-C562-100E-83E4BB3434A6}"/>
          </ac:spMkLst>
        </pc:spChg>
        <pc:spChg chg="mod">
          <ac:chgData name="Tiago Rodrigues de Matos" userId="f958b964552cb1a6" providerId="LiveId" clId="{DED72917-CC25-49D3-8250-9069D6243401}" dt="2023-03-06T18:47:29.485" v="3232" actId="207"/>
          <ac:spMkLst>
            <pc:docMk/>
            <pc:sldMk cId="2555117847" sldId="304"/>
            <ac:spMk id="339" creationId="{C218370E-AADE-609C-7AE1-3D42E3E6B576}"/>
          </ac:spMkLst>
        </pc:spChg>
        <pc:spChg chg="mod">
          <ac:chgData name="Tiago Rodrigues de Matos" userId="f958b964552cb1a6" providerId="LiveId" clId="{DED72917-CC25-49D3-8250-9069D6243401}" dt="2023-03-06T18:47:29.485" v="3232" actId="207"/>
          <ac:spMkLst>
            <pc:docMk/>
            <pc:sldMk cId="2555117847" sldId="304"/>
            <ac:spMk id="340" creationId="{4F745CE7-239C-1C41-B345-5675D1812562}"/>
          </ac:spMkLst>
        </pc:spChg>
        <pc:spChg chg="mod">
          <ac:chgData name="Tiago Rodrigues de Matos" userId="f958b964552cb1a6" providerId="LiveId" clId="{DED72917-CC25-49D3-8250-9069D6243401}" dt="2023-03-06T18:47:29.485" v="3232" actId="207"/>
          <ac:spMkLst>
            <pc:docMk/>
            <pc:sldMk cId="2555117847" sldId="304"/>
            <ac:spMk id="341" creationId="{36FF4A42-849D-0C53-8742-835B53C223DD}"/>
          </ac:spMkLst>
        </pc:spChg>
        <pc:spChg chg="mod">
          <ac:chgData name="Tiago Rodrigues de Matos" userId="f958b964552cb1a6" providerId="LiveId" clId="{DED72917-CC25-49D3-8250-9069D6243401}" dt="2023-03-06T18:47:29.485" v="3232" actId="207"/>
          <ac:spMkLst>
            <pc:docMk/>
            <pc:sldMk cId="2555117847" sldId="304"/>
            <ac:spMk id="342" creationId="{88BB3259-E30A-5AF8-A3CB-E7A2326C19D7}"/>
          </ac:spMkLst>
        </pc:spChg>
        <pc:spChg chg="mod">
          <ac:chgData name="Tiago Rodrigues de Matos" userId="f958b964552cb1a6" providerId="LiveId" clId="{DED72917-CC25-49D3-8250-9069D6243401}" dt="2023-03-06T18:47:29.485" v="3232" actId="207"/>
          <ac:spMkLst>
            <pc:docMk/>
            <pc:sldMk cId="2555117847" sldId="304"/>
            <ac:spMk id="343" creationId="{619264A2-B540-C5C2-566F-9891F843477E}"/>
          </ac:spMkLst>
        </pc:spChg>
        <pc:spChg chg="mod">
          <ac:chgData name="Tiago Rodrigues de Matos" userId="f958b964552cb1a6" providerId="LiveId" clId="{DED72917-CC25-49D3-8250-9069D6243401}" dt="2023-03-06T18:47:29.485" v="3232" actId="207"/>
          <ac:spMkLst>
            <pc:docMk/>
            <pc:sldMk cId="2555117847" sldId="304"/>
            <ac:spMk id="344" creationId="{6A35372A-F067-D763-EE3C-97DECB259DD3}"/>
          </ac:spMkLst>
        </pc:spChg>
        <pc:spChg chg="mod">
          <ac:chgData name="Tiago Rodrigues de Matos" userId="f958b964552cb1a6" providerId="LiveId" clId="{DED72917-CC25-49D3-8250-9069D6243401}" dt="2023-03-06T18:47:29.485" v="3232" actId="207"/>
          <ac:spMkLst>
            <pc:docMk/>
            <pc:sldMk cId="2555117847" sldId="304"/>
            <ac:spMk id="345" creationId="{CD74C421-EE38-7814-DF09-B2E16CC39970}"/>
          </ac:spMkLst>
        </pc:spChg>
        <pc:spChg chg="mod">
          <ac:chgData name="Tiago Rodrigues de Matos" userId="f958b964552cb1a6" providerId="LiveId" clId="{DED72917-CC25-49D3-8250-9069D6243401}" dt="2023-03-06T18:47:29.485" v="3232" actId="207"/>
          <ac:spMkLst>
            <pc:docMk/>
            <pc:sldMk cId="2555117847" sldId="304"/>
            <ac:spMk id="346" creationId="{3F859DCD-4E56-ADF1-0ED4-DB6F719AE132}"/>
          </ac:spMkLst>
        </pc:spChg>
        <pc:spChg chg="mod">
          <ac:chgData name="Tiago Rodrigues de Matos" userId="f958b964552cb1a6" providerId="LiveId" clId="{DED72917-CC25-49D3-8250-9069D6243401}" dt="2023-03-06T18:47:29.485" v="3232" actId="207"/>
          <ac:spMkLst>
            <pc:docMk/>
            <pc:sldMk cId="2555117847" sldId="304"/>
            <ac:spMk id="347" creationId="{C781F2CE-FE70-706B-FAAE-02DBCC4E155D}"/>
          </ac:spMkLst>
        </pc:spChg>
        <pc:spChg chg="mod">
          <ac:chgData name="Tiago Rodrigues de Matos" userId="f958b964552cb1a6" providerId="LiveId" clId="{DED72917-CC25-49D3-8250-9069D6243401}" dt="2023-03-06T18:47:29.485" v="3232" actId="207"/>
          <ac:spMkLst>
            <pc:docMk/>
            <pc:sldMk cId="2555117847" sldId="304"/>
            <ac:spMk id="348" creationId="{8F8CFCA6-A07D-2C5C-D13F-DC05BB9E3873}"/>
          </ac:spMkLst>
        </pc:spChg>
        <pc:spChg chg="mod">
          <ac:chgData name="Tiago Rodrigues de Matos" userId="f958b964552cb1a6" providerId="LiveId" clId="{DED72917-CC25-49D3-8250-9069D6243401}" dt="2023-03-06T18:47:29.485" v="3232" actId="207"/>
          <ac:spMkLst>
            <pc:docMk/>
            <pc:sldMk cId="2555117847" sldId="304"/>
            <ac:spMk id="349" creationId="{EC2B8ABF-0EDA-701C-70B1-0D24A7E859C7}"/>
          </ac:spMkLst>
        </pc:spChg>
        <pc:spChg chg="mod">
          <ac:chgData name="Tiago Rodrigues de Matos" userId="f958b964552cb1a6" providerId="LiveId" clId="{DED72917-CC25-49D3-8250-9069D6243401}" dt="2023-03-06T18:47:29.485" v="3232" actId="207"/>
          <ac:spMkLst>
            <pc:docMk/>
            <pc:sldMk cId="2555117847" sldId="304"/>
            <ac:spMk id="350" creationId="{FF7F1351-C62F-64BC-9994-B99EA934FA9B}"/>
          </ac:spMkLst>
        </pc:spChg>
        <pc:spChg chg="mod">
          <ac:chgData name="Tiago Rodrigues de Matos" userId="f958b964552cb1a6" providerId="LiveId" clId="{DED72917-CC25-49D3-8250-9069D6243401}" dt="2023-03-06T18:47:29.485" v="3232" actId="207"/>
          <ac:spMkLst>
            <pc:docMk/>
            <pc:sldMk cId="2555117847" sldId="304"/>
            <ac:spMk id="351" creationId="{C88795B1-A0BE-445F-018E-13FDF05319D0}"/>
          </ac:spMkLst>
        </pc:spChg>
        <pc:spChg chg="mod">
          <ac:chgData name="Tiago Rodrigues de Matos" userId="f958b964552cb1a6" providerId="LiveId" clId="{DED72917-CC25-49D3-8250-9069D6243401}" dt="2023-03-06T18:47:29.485" v="3232" actId="207"/>
          <ac:spMkLst>
            <pc:docMk/>
            <pc:sldMk cId="2555117847" sldId="304"/>
            <ac:spMk id="352" creationId="{FCB2F0A9-06B2-E88A-7AC0-CA3C75F20F1F}"/>
          </ac:spMkLst>
        </pc:spChg>
        <pc:spChg chg="mod">
          <ac:chgData name="Tiago Rodrigues de Matos" userId="f958b964552cb1a6" providerId="LiveId" clId="{DED72917-CC25-49D3-8250-9069D6243401}" dt="2023-03-06T18:47:29.485" v="3232" actId="207"/>
          <ac:spMkLst>
            <pc:docMk/>
            <pc:sldMk cId="2555117847" sldId="304"/>
            <ac:spMk id="353" creationId="{2F696C26-FB7A-E7BD-B88C-1A813B9EC9D9}"/>
          </ac:spMkLst>
        </pc:spChg>
        <pc:spChg chg="mod">
          <ac:chgData name="Tiago Rodrigues de Matos" userId="f958b964552cb1a6" providerId="LiveId" clId="{DED72917-CC25-49D3-8250-9069D6243401}" dt="2023-03-06T18:47:29.485" v="3232" actId="207"/>
          <ac:spMkLst>
            <pc:docMk/>
            <pc:sldMk cId="2555117847" sldId="304"/>
            <ac:spMk id="354" creationId="{035D8706-2BEA-5014-BF38-C1355041EA95}"/>
          </ac:spMkLst>
        </pc:spChg>
        <pc:spChg chg="mod">
          <ac:chgData name="Tiago Rodrigues de Matos" userId="f958b964552cb1a6" providerId="LiveId" clId="{DED72917-CC25-49D3-8250-9069D6243401}" dt="2023-03-06T18:47:29.485" v="3232" actId="207"/>
          <ac:spMkLst>
            <pc:docMk/>
            <pc:sldMk cId="2555117847" sldId="304"/>
            <ac:spMk id="355" creationId="{660CA65B-AAC0-5DC4-D054-414FB0E11A88}"/>
          </ac:spMkLst>
        </pc:spChg>
        <pc:spChg chg="mod">
          <ac:chgData name="Tiago Rodrigues de Matos" userId="f958b964552cb1a6" providerId="LiveId" clId="{DED72917-CC25-49D3-8250-9069D6243401}" dt="2023-03-06T18:47:29.485" v="3232" actId="207"/>
          <ac:spMkLst>
            <pc:docMk/>
            <pc:sldMk cId="2555117847" sldId="304"/>
            <ac:spMk id="356" creationId="{9A84AEED-A117-C1C0-E969-B2D39AFD5CB1}"/>
          </ac:spMkLst>
        </pc:spChg>
        <pc:spChg chg="mod">
          <ac:chgData name="Tiago Rodrigues de Matos" userId="f958b964552cb1a6" providerId="LiveId" clId="{DED72917-CC25-49D3-8250-9069D6243401}" dt="2023-03-06T18:47:29.485" v="3232" actId="207"/>
          <ac:spMkLst>
            <pc:docMk/>
            <pc:sldMk cId="2555117847" sldId="304"/>
            <ac:spMk id="357" creationId="{F7F3CF75-0DD7-490E-E916-FC67E7A49CCE}"/>
          </ac:spMkLst>
        </pc:spChg>
        <pc:spChg chg="mod">
          <ac:chgData name="Tiago Rodrigues de Matos" userId="f958b964552cb1a6" providerId="LiveId" clId="{DED72917-CC25-49D3-8250-9069D6243401}" dt="2023-03-06T18:47:29.485" v="3232" actId="207"/>
          <ac:spMkLst>
            <pc:docMk/>
            <pc:sldMk cId="2555117847" sldId="304"/>
            <ac:spMk id="358" creationId="{38045459-4F4A-FBEA-B359-2FB57D6B3D22}"/>
          </ac:spMkLst>
        </pc:spChg>
        <pc:spChg chg="mod">
          <ac:chgData name="Tiago Rodrigues de Matos" userId="f958b964552cb1a6" providerId="LiveId" clId="{DED72917-CC25-49D3-8250-9069D6243401}" dt="2023-03-06T18:47:29.485" v="3232" actId="207"/>
          <ac:spMkLst>
            <pc:docMk/>
            <pc:sldMk cId="2555117847" sldId="304"/>
            <ac:spMk id="359" creationId="{22856219-7328-9221-5FBD-701E589A11A7}"/>
          </ac:spMkLst>
        </pc:spChg>
        <pc:spChg chg="mod">
          <ac:chgData name="Tiago Rodrigues de Matos" userId="f958b964552cb1a6" providerId="LiveId" clId="{DED72917-CC25-49D3-8250-9069D6243401}" dt="2023-03-06T18:47:29.485" v="3232" actId="207"/>
          <ac:spMkLst>
            <pc:docMk/>
            <pc:sldMk cId="2555117847" sldId="304"/>
            <ac:spMk id="360" creationId="{11F6FC19-08CA-CAE3-6478-54BCF23D627B}"/>
          </ac:spMkLst>
        </pc:spChg>
        <pc:spChg chg="mod">
          <ac:chgData name="Tiago Rodrigues de Matos" userId="f958b964552cb1a6" providerId="LiveId" clId="{DED72917-CC25-49D3-8250-9069D6243401}" dt="2023-03-06T18:47:29.485" v="3232" actId="207"/>
          <ac:spMkLst>
            <pc:docMk/>
            <pc:sldMk cId="2555117847" sldId="304"/>
            <ac:spMk id="361" creationId="{2BD30681-B3B0-05C8-C064-C02E3134B1E2}"/>
          </ac:spMkLst>
        </pc:spChg>
        <pc:spChg chg="mod">
          <ac:chgData name="Tiago Rodrigues de Matos" userId="f958b964552cb1a6" providerId="LiveId" clId="{DED72917-CC25-49D3-8250-9069D6243401}" dt="2023-03-06T18:47:29.485" v="3232" actId="207"/>
          <ac:spMkLst>
            <pc:docMk/>
            <pc:sldMk cId="2555117847" sldId="304"/>
            <ac:spMk id="362" creationId="{31AD76E2-DE8D-5765-1FD7-9CD7D6244EAA}"/>
          </ac:spMkLst>
        </pc:spChg>
        <pc:spChg chg="mod">
          <ac:chgData name="Tiago Rodrigues de Matos" userId="f958b964552cb1a6" providerId="LiveId" clId="{DED72917-CC25-49D3-8250-9069D6243401}" dt="2023-03-06T18:47:29.485" v="3232" actId="207"/>
          <ac:spMkLst>
            <pc:docMk/>
            <pc:sldMk cId="2555117847" sldId="304"/>
            <ac:spMk id="363" creationId="{9B003B76-F703-2ACF-1B9D-D5150321E845}"/>
          </ac:spMkLst>
        </pc:spChg>
        <pc:spChg chg="mod">
          <ac:chgData name="Tiago Rodrigues de Matos" userId="f958b964552cb1a6" providerId="LiveId" clId="{DED72917-CC25-49D3-8250-9069D6243401}" dt="2023-03-06T18:47:29.485" v="3232" actId="207"/>
          <ac:spMkLst>
            <pc:docMk/>
            <pc:sldMk cId="2555117847" sldId="304"/>
            <ac:spMk id="364" creationId="{D2EDDD73-5EE4-F069-B001-55A2A01F9E95}"/>
          </ac:spMkLst>
        </pc:spChg>
        <pc:spChg chg="mod">
          <ac:chgData name="Tiago Rodrigues de Matos" userId="f958b964552cb1a6" providerId="LiveId" clId="{DED72917-CC25-49D3-8250-9069D6243401}" dt="2023-03-06T18:47:29.485" v="3232" actId="207"/>
          <ac:spMkLst>
            <pc:docMk/>
            <pc:sldMk cId="2555117847" sldId="304"/>
            <ac:spMk id="365" creationId="{1107E039-6FDB-3037-EC97-CB393044658F}"/>
          </ac:spMkLst>
        </pc:spChg>
        <pc:spChg chg="mod">
          <ac:chgData name="Tiago Rodrigues de Matos" userId="f958b964552cb1a6" providerId="LiveId" clId="{DED72917-CC25-49D3-8250-9069D6243401}" dt="2023-03-06T18:47:29.485" v="3232" actId="207"/>
          <ac:spMkLst>
            <pc:docMk/>
            <pc:sldMk cId="2555117847" sldId="304"/>
            <ac:spMk id="366" creationId="{FD1509C9-555C-D41B-64BB-CF7F9916F1C1}"/>
          </ac:spMkLst>
        </pc:spChg>
        <pc:spChg chg="mod">
          <ac:chgData name="Tiago Rodrigues de Matos" userId="f958b964552cb1a6" providerId="LiveId" clId="{DED72917-CC25-49D3-8250-9069D6243401}" dt="2023-03-06T18:47:29.485" v="3232" actId="207"/>
          <ac:spMkLst>
            <pc:docMk/>
            <pc:sldMk cId="2555117847" sldId="304"/>
            <ac:spMk id="367" creationId="{00E078D5-7968-9125-8DF5-3BD9D12ED848}"/>
          </ac:spMkLst>
        </pc:spChg>
        <pc:spChg chg="mod">
          <ac:chgData name="Tiago Rodrigues de Matos" userId="f958b964552cb1a6" providerId="LiveId" clId="{DED72917-CC25-49D3-8250-9069D6243401}" dt="2023-03-06T18:47:29.485" v="3232" actId="207"/>
          <ac:spMkLst>
            <pc:docMk/>
            <pc:sldMk cId="2555117847" sldId="304"/>
            <ac:spMk id="368" creationId="{F72847D1-3250-A64B-D7A4-825F2DA23F7A}"/>
          </ac:spMkLst>
        </pc:spChg>
        <pc:spChg chg="mod">
          <ac:chgData name="Tiago Rodrigues de Matos" userId="f958b964552cb1a6" providerId="LiveId" clId="{DED72917-CC25-49D3-8250-9069D6243401}" dt="2023-03-06T18:47:29.485" v="3232" actId="207"/>
          <ac:spMkLst>
            <pc:docMk/>
            <pc:sldMk cId="2555117847" sldId="304"/>
            <ac:spMk id="369" creationId="{D368CC08-3006-96F3-EE42-66138A009589}"/>
          </ac:spMkLst>
        </pc:spChg>
        <pc:spChg chg="mod">
          <ac:chgData name="Tiago Rodrigues de Matos" userId="f958b964552cb1a6" providerId="LiveId" clId="{DED72917-CC25-49D3-8250-9069D6243401}" dt="2023-03-06T18:47:29.485" v="3232" actId="207"/>
          <ac:spMkLst>
            <pc:docMk/>
            <pc:sldMk cId="2555117847" sldId="304"/>
            <ac:spMk id="370" creationId="{E775AFDD-57E6-A059-79EC-3320E1E2D98A}"/>
          </ac:spMkLst>
        </pc:spChg>
        <pc:spChg chg="mod">
          <ac:chgData name="Tiago Rodrigues de Matos" userId="f958b964552cb1a6" providerId="LiveId" clId="{DED72917-CC25-49D3-8250-9069D6243401}" dt="2023-03-06T18:47:43.186" v="3234"/>
          <ac:spMkLst>
            <pc:docMk/>
            <pc:sldMk cId="2555117847" sldId="304"/>
            <ac:spMk id="372" creationId="{7198B1F8-343A-6DAB-A825-E445B983C649}"/>
          </ac:spMkLst>
        </pc:spChg>
        <pc:spChg chg="mod">
          <ac:chgData name="Tiago Rodrigues de Matos" userId="f958b964552cb1a6" providerId="LiveId" clId="{DED72917-CC25-49D3-8250-9069D6243401}" dt="2023-03-06T18:47:43.186" v="3234"/>
          <ac:spMkLst>
            <pc:docMk/>
            <pc:sldMk cId="2555117847" sldId="304"/>
            <ac:spMk id="373" creationId="{4F4402D9-3333-00E7-AE4F-13DA12A53C64}"/>
          </ac:spMkLst>
        </pc:spChg>
        <pc:spChg chg="mod">
          <ac:chgData name="Tiago Rodrigues de Matos" userId="f958b964552cb1a6" providerId="LiveId" clId="{DED72917-CC25-49D3-8250-9069D6243401}" dt="2023-03-06T18:47:43.186" v="3234"/>
          <ac:spMkLst>
            <pc:docMk/>
            <pc:sldMk cId="2555117847" sldId="304"/>
            <ac:spMk id="374" creationId="{B200DD0A-B858-2D26-5798-E2A722F0D090}"/>
          </ac:spMkLst>
        </pc:spChg>
        <pc:spChg chg="mod">
          <ac:chgData name="Tiago Rodrigues de Matos" userId="f958b964552cb1a6" providerId="LiveId" clId="{DED72917-CC25-49D3-8250-9069D6243401}" dt="2023-03-06T18:47:43.186" v="3234"/>
          <ac:spMkLst>
            <pc:docMk/>
            <pc:sldMk cId="2555117847" sldId="304"/>
            <ac:spMk id="375" creationId="{467E8227-390E-D2B2-0D7C-7E62CE6C8674}"/>
          </ac:spMkLst>
        </pc:spChg>
        <pc:spChg chg="mod">
          <ac:chgData name="Tiago Rodrigues de Matos" userId="f958b964552cb1a6" providerId="LiveId" clId="{DED72917-CC25-49D3-8250-9069D6243401}" dt="2023-03-06T18:47:43.186" v="3234"/>
          <ac:spMkLst>
            <pc:docMk/>
            <pc:sldMk cId="2555117847" sldId="304"/>
            <ac:spMk id="376" creationId="{AD517339-1EF1-84BD-F57B-F8F7277E1133}"/>
          </ac:spMkLst>
        </pc:spChg>
        <pc:spChg chg="mod">
          <ac:chgData name="Tiago Rodrigues de Matos" userId="f958b964552cb1a6" providerId="LiveId" clId="{DED72917-CC25-49D3-8250-9069D6243401}" dt="2023-03-06T18:47:43.186" v="3234"/>
          <ac:spMkLst>
            <pc:docMk/>
            <pc:sldMk cId="2555117847" sldId="304"/>
            <ac:spMk id="377" creationId="{03263DD3-96E9-0A8D-9239-52628B955928}"/>
          </ac:spMkLst>
        </pc:spChg>
        <pc:spChg chg="mod">
          <ac:chgData name="Tiago Rodrigues de Matos" userId="f958b964552cb1a6" providerId="LiveId" clId="{DED72917-CC25-49D3-8250-9069D6243401}" dt="2023-03-06T18:47:43.186" v="3234"/>
          <ac:spMkLst>
            <pc:docMk/>
            <pc:sldMk cId="2555117847" sldId="304"/>
            <ac:spMk id="378" creationId="{11701763-230D-8D91-37DD-F3F6B34D11F2}"/>
          </ac:spMkLst>
        </pc:spChg>
        <pc:spChg chg="mod">
          <ac:chgData name="Tiago Rodrigues de Matos" userId="f958b964552cb1a6" providerId="LiveId" clId="{DED72917-CC25-49D3-8250-9069D6243401}" dt="2023-03-06T18:47:43.186" v="3234"/>
          <ac:spMkLst>
            <pc:docMk/>
            <pc:sldMk cId="2555117847" sldId="304"/>
            <ac:spMk id="379" creationId="{D7422E6A-90AD-C7BF-127E-0C4F92938AB6}"/>
          </ac:spMkLst>
        </pc:spChg>
        <pc:spChg chg="mod">
          <ac:chgData name="Tiago Rodrigues de Matos" userId="f958b964552cb1a6" providerId="LiveId" clId="{DED72917-CC25-49D3-8250-9069D6243401}" dt="2023-03-06T18:47:43.186" v="3234"/>
          <ac:spMkLst>
            <pc:docMk/>
            <pc:sldMk cId="2555117847" sldId="304"/>
            <ac:spMk id="380" creationId="{6979680C-46E9-FD37-4330-2D00B48A39D7}"/>
          </ac:spMkLst>
        </pc:spChg>
        <pc:spChg chg="mod">
          <ac:chgData name="Tiago Rodrigues de Matos" userId="f958b964552cb1a6" providerId="LiveId" clId="{DED72917-CC25-49D3-8250-9069D6243401}" dt="2023-03-06T18:47:43.186" v="3234"/>
          <ac:spMkLst>
            <pc:docMk/>
            <pc:sldMk cId="2555117847" sldId="304"/>
            <ac:spMk id="381" creationId="{F0E444AB-9E1E-E251-A8C5-E65BC3522325}"/>
          </ac:spMkLst>
        </pc:spChg>
        <pc:spChg chg="mod">
          <ac:chgData name="Tiago Rodrigues de Matos" userId="f958b964552cb1a6" providerId="LiveId" clId="{DED72917-CC25-49D3-8250-9069D6243401}" dt="2023-03-06T18:47:43.186" v="3234"/>
          <ac:spMkLst>
            <pc:docMk/>
            <pc:sldMk cId="2555117847" sldId="304"/>
            <ac:spMk id="382" creationId="{489B150E-7A22-1092-84A5-67BEC420F9F6}"/>
          </ac:spMkLst>
        </pc:spChg>
        <pc:spChg chg="mod">
          <ac:chgData name="Tiago Rodrigues de Matos" userId="f958b964552cb1a6" providerId="LiveId" clId="{DED72917-CC25-49D3-8250-9069D6243401}" dt="2023-03-06T18:47:43.186" v="3234"/>
          <ac:spMkLst>
            <pc:docMk/>
            <pc:sldMk cId="2555117847" sldId="304"/>
            <ac:spMk id="383" creationId="{E65898ED-0D5F-5B7C-EC09-48962369B642}"/>
          </ac:spMkLst>
        </pc:spChg>
        <pc:spChg chg="mod">
          <ac:chgData name="Tiago Rodrigues de Matos" userId="f958b964552cb1a6" providerId="LiveId" clId="{DED72917-CC25-49D3-8250-9069D6243401}" dt="2023-03-06T18:47:43.186" v="3234"/>
          <ac:spMkLst>
            <pc:docMk/>
            <pc:sldMk cId="2555117847" sldId="304"/>
            <ac:spMk id="384" creationId="{450F9F80-496C-8618-B0C9-38700DBC47E3}"/>
          </ac:spMkLst>
        </pc:spChg>
        <pc:spChg chg="mod">
          <ac:chgData name="Tiago Rodrigues de Matos" userId="f958b964552cb1a6" providerId="LiveId" clId="{DED72917-CC25-49D3-8250-9069D6243401}" dt="2023-03-06T18:47:43.186" v="3234"/>
          <ac:spMkLst>
            <pc:docMk/>
            <pc:sldMk cId="2555117847" sldId="304"/>
            <ac:spMk id="385" creationId="{C83D60B0-979A-AC74-7565-7CBA045ACC18}"/>
          </ac:spMkLst>
        </pc:spChg>
        <pc:spChg chg="mod">
          <ac:chgData name="Tiago Rodrigues de Matos" userId="f958b964552cb1a6" providerId="LiveId" clId="{DED72917-CC25-49D3-8250-9069D6243401}" dt="2023-03-06T18:47:43.186" v="3234"/>
          <ac:spMkLst>
            <pc:docMk/>
            <pc:sldMk cId="2555117847" sldId="304"/>
            <ac:spMk id="386" creationId="{05E765AF-38D8-7574-741C-E4022BA7B2B8}"/>
          </ac:spMkLst>
        </pc:spChg>
        <pc:spChg chg="mod">
          <ac:chgData name="Tiago Rodrigues de Matos" userId="f958b964552cb1a6" providerId="LiveId" clId="{DED72917-CC25-49D3-8250-9069D6243401}" dt="2023-03-06T18:47:43.186" v="3234"/>
          <ac:spMkLst>
            <pc:docMk/>
            <pc:sldMk cId="2555117847" sldId="304"/>
            <ac:spMk id="387" creationId="{4829A0B8-7DA1-147A-7B38-96DA445688C8}"/>
          </ac:spMkLst>
        </pc:spChg>
        <pc:spChg chg="mod">
          <ac:chgData name="Tiago Rodrigues de Matos" userId="f958b964552cb1a6" providerId="LiveId" clId="{DED72917-CC25-49D3-8250-9069D6243401}" dt="2023-03-06T18:47:43.186" v="3234"/>
          <ac:spMkLst>
            <pc:docMk/>
            <pc:sldMk cId="2555117847" sldId="304"/>
            <ac:spMk id="388" creationId="{5806A2CE-D91A-985C-F7EA-5B0BBD3E9327}"/>
          </ac:spMkLst>
        </pc:spChg>
        <pc:spChg chg="mod">
          <ac:chgData name="Tiago Rodrigues de Matos" userId="f958b964552cb1a6" providerId="LiveId" clId="{DED72917-CC25-49D3-8250-9069D6243401}" dt="2023-03-06T18:47:43.186" v="3234"/>
          <ac:spMkLst>
            <pc:docMk/>
            <pc:sldMk cId="2555117847" sldId="304"/>
            <ac:spMk id="389" creationId="{FDD91B03-A341-6663-A61C-D16623DC7580}"/>
          </ac:spMkLst>
        </pc:spChg>
        <pc:spChg chg="mod">
          <ac:chgData name="Tiago Rodrigues de Matos" userId="f958b964552cb1a6" providerId="LiveId" clId="{DED72917-CC25-49D3-8250-9069D6243401}" dt="2023-03-06T18:47:43.186" v="3234"/>
          <ac:spMkLst>
            <pc:docMk/>
            <pc:sldMk cId="2555117847" sldId="304"/>
            <ac:spMk id="390" creationId="{B51A383D-86D3-3778-B084-E2A3BAA71437}"/>
          </ac:spMkLst>
        </pc:spChg>
        <pc:spChg chg="mod">
          <ac:chgData name="Tiago Rodrigues de Matos" userId="f958b964552cb1a6" providerId="LiveId" clId="{DED72917-CC25-49D3-8250-9069D6243401}" dt="2023-03-06T18:47:43.186" v="3234"/>
          <ac:spMkLst>
            <pc:docMk/>
            <pc:sldMk cId="2555117847" sldId="304"/>
            <ac:spMk id="391" creationId="{EC395EB8-FB9E-D997-D576-5E7772EF664F}"/>
          </ac:spMkLst>
        </pc:spChg>
        <pc:spChg chg="mod">
          <ac:chgData name="Tiago Rodrigues de Matos" userId="f958b964552cb1a6" providerId="LiveId" clId="{DED72917-CC25-49D3-8250-9069D6243401}" dt="2023-03-06T18:47:43.186" v="3234"/>
          <ac:spMkLst>
            <pc:docMk/>
            <pc:sldMk cId="2555117847" sldId="304"/>
            <ac:spMk id="392" creationId="{7B04E425-0668-C234-CD5A-9AFE63401F54}"/>
          </ac:spMkLst>
        </pc:spChg>
        <pc:spChg chg="mod">
          <ac:chgData name="Tiago Rodrigues de Matos" userId="f958b964552cb1a6" providerId="LiveId" clId="{DED72917-CC25-49D3-8250-9069D6243401}" dt="2023-03-06T18:47:43.186" v="3234"/>
          <ac:spMkLst>
            <pc:docMk/>
            <pc:sldMk cId="2555117847" sldId="304"/>
            <ac:spMk id="393" creationId="{D97CB818-1BB5-4C87-62AD-836ED2272A3C}"/>
          </ac:spMkLst>
        </pc:spChg>
        <pc:spChg chg="mod">
          <ac:chgData name="Tiago Rodrigues de Matos" userId="f958b964552cb1a6" providerId="LiveId" clId="{DED72917-CC25-49D3-8250-9069D6243401}" dt="2023-03-06T18:47:43.186" v="3234"/>
          <ac:spMkLst>
            <pc:docMk/>
            <pc:sldMk cId="2555117847" sldId="304"/>
            <ac:spMk id="394" creationId="{12649995-1979-2DB3-0A55-B301CAF0FC7A}"/>
          </ac:spMkLst>
        </pc:spChg>
        <pc:spChg chg="mod">
          <ac:chgData name="Tiago Rodrigues de Matos" userId="f958b964552cb1a6" providerId="LiveId" clId="{DED72917-CC25-49D3-8250-9069D6243401}" dt="2023-03-06T18:47:43.186" v="3234"/>
          <ac:spMkLst>
            <pc:docMk/>
            <pc:sldMk cId="2555117847" sldId="304"/>
            <ac:spMk id="395" creationId="{BB2F0A3E-6514-1EBF-E703-8E69E0504161}"/>
          </ac:spMkLst>
        </pc:spChg>
        <pc:spChg chg="mod">
          <ac:chgData name="Tiago Rodrigues de Matos" userId="f958b964552cb1a6" providerId="LiveId" clId="{DED72917-CC25-49D3-8250-9069D6243401}" dt="2023-03-06T18:47:43.186" v="3234"/>
          <ac:spMkLst>
            <pc:docMk/>
            <pc:sldMk cId="2555117847" sldId="304"/>
            <ac:spMk id="396" creationId="{D79E7D89-4AE9-027B-001B-A9EC4DE676C9}"/>
          </ac:spMkLst>
        </pc:spChg>
        <pc:spChg chg="mod">
          <ac:chgData name="Tiago Rodrigues de Matos" userId="f958b964552cb1a6" providerId="LiveId" clId="{DED72917-CC25-49D3-8250-9069D6243401}" dt="2023-03-06T18:47:43.186" v="3234"/>
          <ac:spMkLst>
            <pc:docMk/>
            <pc:sldMk cId="2555117847" sldId="304"/>
            <ac:spMk id="397" creationId="{D0EC67E3-C6F3-F445-DDA9-EDB0FBFE2050}"/>
          </ac:spMkLst>
        </pc:spChg>
        <pc:spChg chg="mod">
          <ac:chgData name="Tiago Rodrigues de Matos" userId="f958b964552cb1a6" providerId="LiveId" clId="{DED72917-CC25-49D3-8250-9069D6243401}" dt="2023-03-06T18:47:43.186" v="3234"/>
          <ac:spMkLst>
            <pc:docMk/>
            <pc:sldMk cId="2555117847" sldId="304"/>
            <ac:spMk id="398" creationId="{901861CA-A1AD-6FB1-0EA3-AA1595254584}"/>
          </ac:spMkLst>
        </pc:spChg>
        <pc:spChg chg="mod">
          <ac:chgData name="Tiago Rodrigues de Matos" userId="f958b964552cb1a6" providerId="LiveId" clId="{DED72917-CC25-49D3-8250-9069D6243401}" dt="2023-03-06T18:47:43.186" v="3234"/>
          <ac:spMkLst>
            <pc:docMk/>
            <pc:sldMk cId="2555117847" sldId="304"/>
            <ac:spMk id="399" creationId="{040633F3-3697-25BE-D3AC-4BDDEEAFA7D2}"/>
          </ac:spMkLst>
        </pc:spChg>
        <pc:spChg chg="mod">
          <ac:chgData name="Tiago Rodrigues de Matos" userId="f958b964552cb1a6" providerId="LiveId" clId="{DED72917-CC25-49D3-8250-9069D6243401}" dt="2023-03-06T18:47:43.186" v="3234"/>
          <ac:spMkLst>
            <pc:docMk/>
            <pc:sldMk cId="2555117847" sldId="304"/>
            <ac:spMk id="400" creationId="{9AB51A4C-6119-7A33-38C2-460AC3BCBE4F}"/>
          </ac:spMkLst>
        </pc:spChg>
        <pc:spChg chg="mod">
          <ac:chgData name="Tiago Rodrigues de Matos" userId="f958b964552cb1a6" providerId="LiveId" clId="{DED72917-CC25-49D3-8250-9069D6243401}" dt="2023-03-06T18:47:43.186" v="3234"/>
          <ac:spMkLst>
            <pc:docMk/>
            <pc:sldMk cId="2555117847" sldId="304"/>
            <ac:spMk id="401" creationId="{D657C505-6BB3-046E-8BDC-3AAB0D361FB4}"/>
          </ac:spMkLst>
        </pc:spChg>
        <pc:spChg chg="mod">
          <ac:chgData name="Tiago Rodrigues de Matos" userId="f958b964552cb1a6" providerId="LiveId" clId="{DED72917-CC25-49D3-8250-9069D6243401}" dt="2023-03-06T18:47:43.186" v="3234"/>
          <ac:spMkLst>
            <pc:docMk/>
            <pc:sldMk cId="2555117847" sldId="304"/>
            <ac:spMk id="402" creationId="{C24D29DC-7335-47BF-8B9C-65C72FFB24BE}"/>
          </ac:spMkLst>
        </pc:spChg>
        <pc:spChg chg="mod">
          <ac:chgData name="Tiago Rodrigues de Matos" userId="f958b964552cb1a6" providerId="LiveId" clId="{DED72917-CC25-49D3-8250-9069D6243401}" dt="2023-03-06T18:47:43.186" v="3234"/>
          <ac:spMkLst>
            <pc:docMk/>
            <pc:sldMk cId="2555117847" sldId="304"/>
            <ac:spMk id="403" creationId="{4F16D156-26BD-FBE6-3A6F-7B217549A7D4}"/>
          </ac:spMkLst>
        </pc:spChg>
        <pc:spChg chg="mod">
          <ac:chgData name="Tiago Rodrigues de Matos" userId="f958b964552cb1a6" providerId="LiveId" clId="{DED72917-CC25-49D3-8250-9069D6243401}" dt="2023-03-06T18:47:43.186" v="3234"/>
          <ac:spMkLst>
            <pc:docMk/>
            <pc:sldMk cId="2555117847" sldId="304"/>
            <ac:spMk id="404" creationId="{6316595F-8608-6F89-AF36-AEEEA4F6F9F1}"/>
          </ac:spMkLst>
        </pc:spChg>
        <pc:spChg chg="mod">
          <ac:chgData name="Tiago Rodrigues de Matos" userId="f958b964552cb1a6" providerId="LiveId" clId="{DED72917-CC25-49D3-8250-9069D6243401}" dt="2023-03-06T18:47:43.186" v="3234"/>
          <ac:spMkLst>
            <pc:docMk/>
            <pc:sldMk cId="2555117847" sldId="304"/>
            <ac:spMk id="405" creationId="{77428CA4-CD4E-3D6C-F72A-308654CDC4B7}"/>
          </ac:spMkLst>
        </pc:spChg>
        <pc:spChg chg="mod">
          <ac:chgData name="Tiago Rodrigues de Matos" userId="f958b964552cb1a6" providerId="LiveId" clId="{DED72917-CC25-49D3-8250-9069D6243401}" dt="2023-03-06T18:47:43.186" v="3234"/>
          <ac:spMkLst>
            <pc:docMk/>
            <pc:sldMk cId="2555117847" sldId="304"/>
            <ac:spMk id="406" creationId="{345F88F0-31A2-0B5A-BAE2-BCFC94A0DB90}"/>
          </ac:spMkLst>
        </pc:spChg>
        <pc:spChg chg="mod">
          <ac:chgData name="Tiago Rodrigues de Matos" userId="f958b964552cb1a6" providerId="LiveId" clId="{DED72917-CC25-49D3-8250-9069D6243401}" dt="2023-03-06T18:47:43.186" v="3234"/>
          <ac:spMkLst>
            <pc:docMk/>
            <pc:sldMk cId="2555117847" sldId="304"/>
            <ac:spMk id="407" creationId="{9106BF91-6EBD-125C-4C7F-69C4D4C067FC}"/>
          </ac:spMkLst>
        </pc:spChg>
        <pc:spChg chg="mod">
          <ac:chgData name="Tiago Rodrigues de Matos" userId="f958b964552cb1a6" providerId="LiveId" clId="{DED72917-CC25-49D3-8250-9069D6243401}" dt="2023-03-06T18:47:43.186" v="3234"/>
          <ac:spMkLst>
            <pc:docMk/>
            <pc:sldMk cId="2555117847" sldId="304"/>
            <ac:spMk id="408" creationId="{E338F35E-09E7-B7FF-D78F-54CA1562D054}"/>
          </ac:spMkLst>
        </pc:spChg>
        <pc:spChg chg="mod">
          <ac:chgData name="Tiago Rodrigues de Matos" userId="f958b964552cb1a6" providerId="LiveId" clId="{DED72917-CC25-49D3-8250-9069D6243401}" dt="2023-03-06T18:47:43.186" v="3234"/>
          <ac:spMkLst>
            <pc:docMk/>
            <pc:sldMk cId="2555117847" sldId="304"/>
            <ac:spMk id="409" creationId="{3E67B4C1-830A-515E-0817-80D1FA0CC4AE}"/>
          </ac:spMkLst>
        </pc:spChg>
        <pc:spChg chg="mod">
          <ac:chgData name="Tiago Rodrigues de Matos" userId="f958b964552cb1a6" providerId="LiveId" clId="{DED72917-CC25-49D3-8250-9069D6243401}" dt="2023-03-06T18:47:43.186" v="3234"/>
          <ac:spMkLst>
            <pc:docMk/>
            <pc:sldMk cId="2555117847" sldId="304"/>
            <ac:spMk id="410" creationId="{FAACE486-0444-BBAA-6681-D1F0F6DA1B12}"/>
          </ac:spMkLst>
        </pc:spChg>
        <pc:spChg chg="mod">
          <ac:chgData name="Tiago Rodrigues de Matos" userId="f958b964552cb1a6" providerId="LiveId" clId="{DED72917-CC25-49D3-8250-9069D6243401}" dt="2023-03-06T18:47:43.186" v="3234"/>
          <ac:spMkLst>
            <pc:docMk/>
            <pc:sldMk cId="2555117847" sldId="304"/>
            <ac:spMk id="411" creationId="{41E3D682-05BB-EBD4-59B8-D4EE66515D2C}"/>
          </ac:spMkLst>
        </pc:spChg>
        <pc:spChg chg="mod">
          <ac:chgData name="Tiago Rodrigues de Matos" userId="f958b964552cb1a6" providerId="LiveId" clId="{DED72917-CC25-49D3-8250-9069D6243401}" dt="2023-03-06T18:47:43.186" v="3234"/>
          <ac:spMkLst>
            <pc:docMk/>
            <pc:sldMk cId="2555117847" sldId="304"/>
            <ac:spMk id="412" creationId="{04E91DBE-6378-5C95-7ECA-F2C59D9664B5}"/>
          </ac:spMkLst>
        </pc:spChg>
        <pc:spChg chg="mod">
          <ac:chgData name="Tiago Rodrigues de Matos" userId="f958b964552cb1a6" providerId="LiveId" clId="{DED72917-CC25-49D3-8250-9069D6243401}" dt="2023-03-06T18:47:43.186" v="3234"/>
          <ac:spMkLst>
            <pc:docMk/>
            <pc:sldMk cId="2555117847" sldId="304"/>
            <ac:spMk id="413" creationId="{23C2D20B-389C-50A0-D98E-EDC36BE0C678}"/>
          </ac:spMkLst>
        </pc:spChg>
        <pc:spChg chg="add mod">
          <ac:chgData name="Tiago Rodrigues de Matos" userId="f958b964552cb1a6" providerId="LiveId" clId="{DED72917-CC25-49D3-8250-9069D6243401}" dt="2023-03-06T19:09:02.810" v="3500" actId="165"/>
          <ac:spMkLst>
            <pc:docMk/>
            <pc:sldMk cId="2555117847" sldId="304"/>
            <ac:spMk id="414" creationId="{46DB6067-2514-05D8-1648-D616E28D3ADB}"/>
          </ac:spMkLst>
        </pc:spChg>
        <pc:spChg chg="add mod">
          <ac:chgData name="Tiago Rodrigues de Matos" userId="f958b964552cb1a6" providerId="LiveId" clId="{DED72917-CC25-49D3-8250-9069D6243401}" dt="2023-03-06T19:09:02.810" v="3500" actId="165"/>
          <ac:spMkLst>
            <pc:docMk/>
            <pc:sldMk cId="2555117847" sldId="304"/>
            <ac:spMk id="415" creationId="{DAE31900-FCE8-AA8A-300A-AE693DA474ED}"/>
          </ac:spMkLst>
        </pc:spChg>
        <pc:spChg chg="add mod">
          <ac:chgData name="Tiago Rodrigues de Matos" userId="f958b964552cb1a6" providerId="LiveId" clId="{DED72917-CC25-49D3-8250-9069D6243401}" dt="2023-03-06T19:09:02.810" v="3500" actId="165"/>
          <ac:spMkLst>
            <pc:docMk/>
            <pc:sldMk cId="2555117847" sldId="304"/>
            <ac:spMk id="416" creationId="{638E71B4-1FD5-E1BD-45F4-EEFE832EBFC6}"/>
          </ac:spMkLst>
        </pc:spChg>
        <pc:spChg chg="add mod">
          <ac:chgData name="Tiago Rodrigues de Matos" userId="f958b964552cb1a6" providerId="LiveId" clId="{DED72917-CC25-49D3-8250-9069D6243401}" dt="2023-03-06T19:09:02.810" v="3500" actId="165"/>
          <ac:spMkLst>
            <pc:docMk/>
            <pc:sldMk cId="2555117847" sldId="304"/>
            <ac:spMk id="417" creationId="{36BFB60F-1A5C-FA22-ECC3-65E9E0EFD8B0}"/>
          </ac:spMkLst>
        </pc:spChg>
        <pc:spChg chg="add mod">
          <ac:chgData name="Tiago Rodrigues de Matos" userId="f958b964552cb1a6" providerId="LiveId" clId="{DED72917-CC25-49D3-8250-9069D6243401}" dt="2023-03-06T19:09:02.810" v="3500" actId="165"/>
          <ac:spMkLst>
            <pc:docMk/>
            <pc:sldMk cId="2555117847" sldId="304"/>
            <ac:spMk id="418" creationId="{49F1FE16-CF1D-8A7F-3A0A-CFF4078B94A6}"/>
          </ac:spMkLst>
        </pc:spChg>
        <pc:spChg chg="add mod">
          <ac:chgData name="Tiago Rodrigues de Matos" userId="f958b964552cb1a6" providerId="LiveId" clId="{DED72917-CC25-49D3-8250-9069D6243401}" dt="2023-03-06T19:09:02.810" v="3500" actId="165"/>
          <ac:spMkLst>
            <pc:docMk/>
            <pc:sldMk cId="2555117847" sldId="304"/>
            <ac:spMk id="419" creationId="{A72A77B6-9171-CA41-467E-D21C3CCC355D}"/>
          </ac:spMkLst>
        </pc:spChg>
        <pc:spChg chg="add mod">
          <ac:chgData name="Tiago Rodrigues de Matos" userId="f958b964552cb1a6" providerId="LiveId" clId="{DED72917-CC25-49D3-8250-9069D6243401}" dt="2023-03-06T19:09:02.810" v="3500" actId="165"/>
          <ac:spMkLst>
            <pc:docMk/>
            <pc:sldMk cId="2555117847" sldId="304"/>
            <ac:spMk id="420" creationId="{1F24EECD-9C7C-8EF5-7EE8-50AFDD416AE3}"/>
          </ac:spMkLst>
        </pc:spChg>
        <pc:spChg chg="add mod">
          <ac:chgData name="Tiago Rodrigues de Matos" userId="f958b964552cb1a6" providerId="LiveId" clId="{DED72917-CC25-49D3-8250-9069D6243401}" dt="2023-03-06T19:09:02.810" v="3500" actId="165"/>
          <ac:spMkLst>
            <pc:docMk/>
            <pc:sldMk cId="2555117847" sldId="304"/>
            <ac:spMk id="421" creationId="{3E382C5D-6C99-E198-8709-E22141625777}"/>
          </ac:spMkLst>
        </pc:spChg>
        <pc:spChg chg="add mod">
          <ac:chgData name="Tiago Rodrigues de Matos" userId="f958b964552cb1a6" providerId="LiveId" clId="{DED72917-CC25-49D3-8250-9069D6243401}" dt="2023-03-06T19:09:02.810" v="3500" actId="165"/>
          <ac:spMkLst>
            <pc:docMk/>
            <pc:sldMk cId="2555117847" sldId="304"/>
            <ac:spMk id="422" creationId="{F6BF1B90-B2BB-C050-73DA-37C9EAD04AE1}"/>
          </ac:spMkLst>
        </pc:spChg>
        <pc:spChg chg="mod">
          <ac:chgData name="Tiago Rodrigues de Matos" userId="f958b964552cb1a6" providerId="LiveId" clId="{DED72917-CC25-49D3-8250-9069D6243401}" dt="2023-03-06T18:57:49.575" v="3348" actId="207"/>
          <ac:spMkLst>
            <pc:docMk/>
            <pc:sldMk cId="2555117847" sldId="304"/>
            <ac:spMk id="425" creationId="{24E40518-392C-D563-DADE-5AE6644868F2}"/>
          </ac:spMkLst>
        </pc:spChg>
        <pc:spChg chg="mod">
          <ac:chgData name="Tiago Rodrigues de Matos" userId="f958b964552cb1a6" providerId="LiveId" clId="{DED72917-CC25-49D3-8250-9069D6243401}" dt="2023-03-06T18:57:49.575" v="3348" actId="207"/>
          <ac:spMkLst>
            <pc:docMk/>
            <pc:sldMk cId="2555117847" sldId="304"/>
            <ac:spMk id="426" creationId="{33FB5CCB-2B9B-5B15-777A-C3FE7DDB7D18}"/>
          </ac:spMkLst>
        </pc:spChg>
        <pc:spChg chg="mod">
          <ac:chgData name="Tiago Rodrigues de Matos" userId="f958b964552cb1a6" providerId="LiveId" clId="{DED72917-CC25-49D3-8250-9069D6243401}" dt="2023-03-06T18:57:49.575" v="3348" actId="207"/>
          <ac:spMkLst>
            <pc:docMk/>
            <pc:sldMk cId="2555117847" sldId="304"/>
            <ac:spMk id="427" creationId="{5C03CFB3-EF7E-5F6F-705A-658C9F7179D0}"/>
          </ac:spMkLst>
        </pc:spChg>
        <pc:spChg chg="mod">
          <ac:chgData name="Tiago Rodrigues de Matos" userId="f958b964552cb1a6" providerId="LiveId" clId="{DED72917-CC25-49D3-8250-9069D6243401}" dt="2023-03-06T18:57:49.575" v="3348" actId="207"/>
          <ac:spMkLst>
            <pc:docMk/>
            <pc:sldMk cId="2555117847" sldId="304"/>
            <ac:spMk id="428" creationId="{7FE73B46-B1D1-9E16-02EC-D14E9C62E4A9}"/>
          </ac:spMkLst>
        </pc:spChg>
        <pc:spChg chg="mod">
          <ac:chgData name="Tiago Rodrigues de Matos" userId="f958b964552cb1a6" providerId="LiveId" clId="{DED72917-CC25-49D3-8250-9069D6243401}" dt="2023-03-06T18:57:49.575" v="3348" actId="207"/>
          <ac:spMkLst>
            <pc:docMk/>
            <pc:sldMk cId="2555117847" sldId="304"/>
            <ac:spMk id="429" creationId="{38875BBD-B20F-FD52-52DC-805A8D08A5E1}"/>
          </ac:spMkLst>
        </pc:spChg>
        <pc:spChg chg="mod">
          <ac:chgData name="Tiago Rodrigues de Matos" userId="f958b964552cb1a6" providerId="LiveId" clId="{DED72917-CC25-49D3-8250-9069D6243401}" dt="2023-03-06T18:57:49.575" v="3348" actId="207"/>
          <ac:spMkLst>
            <pc:docMk/>
            <pc:sldMk cId="2555117847" sldId="304"/>
            <ac:spMk id="430" creationId="{8774B80D-957C-391C-46FC-00719773F07F}"/>
          </ac:spMkLst>
        </pc:spChg>
        <pc:spChg chg="mod">
          <ac:chgData name="Tiago Rodrigues de Matos" userId="f958b964552cb1a6" providerId="LiveId" clId="{DED72917-CC25-49D3-8250-9069D6243401}" dt="2023-03-06T18:57:49.575" v="3348" actId="207"/>
          <ac:spMkLst>
            <pc:docMk/>
            <pc:sldMk cId="2555117847" sldId="304"/>
            <ac:spMk id="431" creationId="{3A5EC4F0-5957-A4D2-28B2-593B2AD90E9C}"/>
          </ac:spMkLst>
        </pc:spChg>
        <pc:spChg chg="mod">
          <ac:chgData name="Tiago Rodrigues de Matos" userId="f958b964552cb1a6" providerId="LiveId" clId="{DED72917-CC25-49D3-8250-9069D6243401}" dt="2023-03-06T18:57:49.575" v="3348" actId="207"/>
          <ac:spMkLst>
            <pc:docMk/>
            <pc:sldMk cId="2555117847" sldId="304"/>
            <ac:spMk id="432" creationId="{D7E3C12C-ED85-0A83-C570-7D1CF4B0D5A6}"/>
          </ac:spMkLst>
        </pc:spChg>
        <pc:spChg chg="mod">
          <ac:chgData name="Tiago Rodrigues de Matos" userId="f958b964552cb1a6" providerId="LiveId" clId="{DED72917-CC25-49D3-8250-9069D6243401}" dt="2023-03-06T18:57:49.575" v="3348" actId="207"/>
          <ac:spMkLst>
            <pc:docMk/>
            <pc:sldMk cId="2555117847" sldId="304"/>
            <ac:spMk id="433" creationId="{4BB028D6-F751-C38E-9E87-39589922D890}"/>
          </ac:spMkLst>
        </pc:spChg>
        <pc:spChg chg="mod">
          <ac:chgData name="Tiago Rodrigues de Matos" userId="f958b964552cb1a6" providerId="LiveId" clId="{DED72917-CC25-49D3-8250-9069D6243401}" dt="2023-03-06T19:09:02.810" v="3500" actId="165"/>
          <ac:spMkLst>
            <pc:docMk/>
            <pc:sldMk cId="2555117847" sldId="304"/>
            <ac:spMk id="435" creationId="{0AA7BAFC-B3C4-9D33-5CBF-CC47B92C5C94}"/>
          </ac:spMkLst>
        </pc:spChg>
        <pc:spChg chg="mod">
          <ac:chgData name="Tiago Rodrigues de Matos" userId="f958b964552cb1a6" providerId="LiveId" clId="{DED72917-CC25-49D3-8250-9069D6243401}" dt="2023-03-06T19:09:02.810" v="3500" actId="165"/>
          <ac:spMkLst>
            <pc:docMk/>
            <pc:sldMk cId="2555117847" sldId="304"/>
            <ac:spMk id="436" creationId="{EF535523-6AB0-C753-F905-EBF1FFD82657}"/>
          </ac:spMkLst>
        </pc:spChg>
        <pc:spChg chg="mod">
          <ac:chgData name="Tiago Rodrigues de Matos" userId="f958b964552cb1a6" providerId="LiveId" clId="{DED72917-CC25-49D3-8250-9069D6243401}" dt="2023-03-06T19:09:02.810" v="3500" actId="165"/>
          <ac:spMkLst>
            <pc:docMk/>
            <pc:sldMk cId="2555117847" sldId="304"/>
            <ac:spMk id="437" creationId="{544661BF-724E-7E53-ECA0-87F812254A3D}"/>
          </ac:spMkLst>
        </pc:spChg>
        <pc:spChg chg="mod">
          <ac:chgData name="Tiago Rodrigues de Matos" userId="f958b964552cb1a6" providerId="LiveId" clId="{DED72917-CC25-49D3-8250-9069D6243401}" dt="2023-03-06T19:09:02.810" v="3500" actId="165"/>
          <ac:spMkLst>
            <pc:docMk/>
            <pc:sldMk cId="2555117847" sldId="304"/>
            <ac:spMk id="438" creationId="{76B726B0-CD39-1D53-A3D2-197FBE52E0F7}"/>
          </ac:spMkLst>
        </pc:spChg>
        <pc:spChg chg="mod">
          <ac:chgData name="Tiago Rodrigues de Matos" userId="f958b964552cb1a6" providerId="LiveId" clId="{DED72917-CC25-49D3-8250-9069D6243401}" dt="2023-03-06T19:09:02.810" v="3500" actId="165"/>
          <ac:spMkLst>
            <pc:docMk/>
            <pc:sldMk cId="2555117847" sldId="304"/>
            <ac:spMk id="439" creationId="{8DEEFA53-63D9-C76B-A77C-CBF0D4A13FC7}"/>
          </ac:spMkLst>
        </pc:spChg>
        <pc:spChg chg="mod">
          <ac:chgData name="Tiago Rodrigues de Matos" userId="f958b964552cb1a6" providerId="LiveId" clId="{DED72917-CC25-49D3-8250-9069D6243401}" dt="2023-03-06T19:09:02.810" v="3500" actId="165"/>
          <ac:spMkLst>
            <pc:docMk/>
            <pc:sldMk cId="2555117847" sldId="304"/>
            <ac:spMk id="440" creationId="{4D3BDE51-30C8-707D-DBD5-DA442A1179BA}"/>
          </ac:spMkLst>
        </pc:spChg>
        <pc:spChg chg="mod">
          <ac:chgData name="Tiago Rodrigues de Matos" userId="f958b964552cb1a6" providerId="LiveId" clId="{DED72917-CC25-49D3-8250-9069D6243401}" dt="2023-03-06T19:09:02.810" v="3500" actId="165"/>
          <ac:spMkLst>
            <pc:docMk/>
            <pc:sldMk cId="2555117847" sldId="304"/>
            <ac:spMk id="441" creationId="{A5F2BF0C-875C-D6B4-13B6-B44F809C3FD6}"/>
          </ac:spMkLst>
        </pc:spChg>
        <pc:spChg chg="mod">
          <ac:chgData name="Tiago Rodrigues de Matos" userId="f958b964552cb1a6" providerId="LiveId" clId="{DED72917-CC25-49D3-8250-9069D6243401}" dt="2023-03-06T19:09:02.810" v="3500" actId="165"/>
          <ac:spMkLst>
            <pc:docMk/>
            <pc:sldMk cId="2555117847" sldId="304"/>
            <ac:spMk id="442" creationId="{40D07537-6F5D-67DD-0C4F-0BA905A4ABD2}"/>
          </ac:spMkLst>
        </pc:spChg>
        <pc:spChg chg="mod">
          <ac:chgData name="Tiago Rodrigues de Matos" userId="f958b964552cb1a6" providerId="LiveId" clId="{DED72917-CC25-49D3-8250-9069D6243401}" dt="2023-03-06T19:09:02.810" v="3500" actId="165"/>
          <ac:spMkLst>
            <pc:docMk/>
            <pc:sldMk cId="2555117847" sldId="304"/>
            <ac:spMk id="443" creationId="{6562B36C-6D7F-1886-3688-AB156D3ABAB9}"/>
          </ac:spMkLst>
        </pc:spChg>
        <pc:spChg chg="mod">
          <ac:chgData name="Tiago Rodrigues de Matos" userId="f958b964552cb1a6" providerId="LiveId" clId="{DED72917-CC25-49D3-8250-9069D6243401}" dt="2023-03-06T18:57:59.539" v="3349" actId="207"/>
          <ac:spMkLst>
            <pc:docMk/>
            <pc:sldMk cId="2555117847" sldId="304"/>
            <ac:spMk id="445" creationId="{C47BE722-67DB-1752-2CE2-3068B05406E6}"/>
          </ac:spMkLst>
        </pc:spChg>
        <pc:spChg chg="mod">
          <ac:chgData name="Tiago Rodrigues de Matos" userId="f958b964552cb1a6" providerId="LiveId" clId="{DED72917-CC25-49D3-8250-9069D6243401}" dt="2023-03-06T18:57:59.539" v="3349" actId="207"/>
          <ac:spMkLst>
            <pc:docMk/>
            <pc:sldMk cId="2555117847" sldId="304"/>
            <ac:spMk id="446" creationId="{946A47B6-0F1D-A3C5-EE5E-BA8CCF677FF6}"/>
          </ac:spMkLst>
        </pc:spChg>
        <pc:spChg chg="mod">
          <ac:chgData name="Tiago Rodrigues de Matos" userId="f958b964552cb1a6" providerId="LiveId" clId="{DED72917-CC25-49D3-8250-9069D6243401}" dt="2023-03-06T18:57:59.539" v="3349" actId="207"/>
          <ac:spMkLst>
            <pc:docMk/>
            <pc:sldMk cId="2555117847" sldId="304"/>
            <ac:spMk id="447" creationId="{E38FFD06-4085-185D-3701-9606EE4F70A0}"/>
          </ac:spMkLst>
        </pc:spChg>
        <pc:spChg chg="mod">
          <ac:chgData name="Tiago Rodrigues de Matos" userId="f958b964552cb1a6" providerId="LiveId" clId="{DED72917-CC25-49D3-8250-9069D6243401}" dt="2023-03-06T18:57:59.539" v="3349" actId="207"/>
          <ac:spMkLst>
            <pc:docMk/>
            <pc:sldMk cId="2555117847" sldId="304"/>
            <ac:spMk id="448" creationId="{7E9F187D-EC05-235B-FF96-78A391FEEC47}"/>
          </ac:spMkLst>
        </pc:spChg>
        <pc:spChg chg="mod">
          <ac:chgData name="Tiago Rodrigues de Matos" userId="f958b964552cb1a6" providerId="LiveId" clId="{DED72917-CC25-49D3-8250-9069D6243401}" dt="2023-03-06T18:57:59.539" v="3349" actId="207"/>
          <ac:spMkLst>
            <pc:docMk/>
            <pc:sldMk cId="2555117847" sldId="304"/>
            <ac:spMk id="449" creationId="{B612BAA0-8965-F0BC-D589-3F567E6BCEF1}"/>
          </ac:spMkLst>
        </pc:spChg>
        <pc:spChg chg="mod">
          <ac:chgData name="Tiago Rodrigues de Matos" userId="f958b964552cb1a6" providerId="LiveId" clId="{DED72917-CC25-49D3-8250-9069D6243401}" dt="2023-03-06T18:57:59.539" v="3349" actId="207"/>
          <ac:spMkLst>
            <pc:docMk/>
            <pc:sldMk cId="2555117847" sldId="304"/>
            <ac:spMk id="450" creationId="{3DB6780A-EAC8-11E7-8A4B-BCDCE84A3D63}"/>
          </ac:spMkLst>
        </pc:spChg>
        <pc:spChg chg="mod">
          <ac:chgData name="Tiago Rodrigues de Matos" userId="f958b964552cb1a6" providerId="LiveId" clId="{DED72917-CC25-49D3-8250-9069D6243401}" dt="2023-03-06T18:57:59.539" v="3349" actId="207"/>
          <ac:spMkLst>
            <pc:docMk/>
            <pc:sldMk cId="2555117847" sldId="304"/>
            <ac:spMk id="451" creationId="{8444ADF3-6908-59E1-0A19-EDF495894B9A}"/>
          </ac:spMkLst>
        </pc:spChg>
        <pc:spChg chg="mod">
          <ac:chgData name="Tiago Rodrigues de Matos" userId="f958b964552cb1a6" providerId="LiveId" clId="{DED72917-CC25-49D3-8250-9069D6243401}" dt="2023-03-06T18:57:59.539" v="3349" actId="207"/>
          <ac:spMkLst>
            <pc:docMk/>
            <pc:sldMk cId="2555117847" sldId="304"/>
            <ac:spMk id="452" creationId="{0E3048A9-7550-3AC8-C617-E1C971B92C4E}"/>
          </ac:spMkLst>
        </pc:spChg>
        <pc:spChg chg="mod">
          <ac:chgData name="Tiago Rodrigues de Matos" userId="f958b964552cb1a6" providerId="LiveId" clId="{DED72917-CC25-49D3-8250-9069D6243401}" dt="2023-03-06T18:57:59.539" v="3349" actId="207"/>
          <ac:spMkLst>
            <pc:docMk/>
            <pc:sldMk cId="2555117847" sldId="304"/>
            <ac:spMk id="453" creationId="{22573285-F9BC-7960-8B81-428AC932EE8C}"/>
          </ac:spMkLst>
        </pc:spChg>
        <pc:spChg chg="mod">
          <ac:chgData name="Tiago Rodrigues de Matos" userId="f958b964552cb1a6" providerId="LiveId" clId="{DED72917-CC25-49D3-8250-9069D6243401}" dt="2023-03-06T18:58:07.489" v="3350" actId="207"/>
          <ac:spMkLst>
            <pc:docMk/>
            <pc:sldMk cId="2555117847" sldId="304"/>
            <ac:spMk id="455" creationId="{39494841-F115-A484-D5C0-2C72001AB913}"/>
          </ac:spMkLst>
        </pc:spChg>
        <pc:spChg chg="mod">
          <ac:chgData name="Tiago Rodrigues de Matos" userId="f958b964552cb1a6" providerId="LiveId" clId="{DED72917-CC25-49D3-8250-9069D6243401}" dt="2023-03-06T18:58:07.489" v="3350" actId="207"/>
          <ac:spMkLst>
            <pc:docMk/>
            <pc:sldMk cId="2555117847" sldId="304"/>
            <ac:spMk id="456" creationId="{C2289764-7A43-5294-4AC6-D712101E0AFA}"/>
          </ac:spMkLst>
        </pc:spChg>
        <pc:spChg chg="mod">
          <ac:chgData name="Tiago Rodrigues de Matos" userId="f958b964552cb1a6" providerId="LiveId" clId="{DED72917-CC25-49D3-8250-9069D6243401}" dt="2023-03-06T18:58:07.489" v="3350" actId="207"/>
          <ac:spMkLst>
            <pc:docMk/>
            <pc:sldMk cId="2555117847" sldId="304"/>
            <ac:spMk id="457" creationId="{1A7147CC-D550-A8E1-5F4A-D234065AE9C5}"/>
          </ac:spMkLst>
        </pc:spChg>
        <pc:spChg chg="mod">
          <ac:chgData name="Tiago Rodrigues de Matos" userId="f958b964552cb1a6" providerId="LiveId" clId="{DED72917-CC25-49D3-8250-9069D6243401}" dt="2023-03-06T18:58:07.489" v="3350" actId="207"/>
          <ac:spMkLst>
            <pc:docMk/>
            <pc:sldMk cId="2555117847" sldId="304"/>
            <ac:spMk id="458" creationId="{B0F305EA-AEE2-93A3-3265-C79DD564B53D}"/>
          </ac:spMkLst>
        </pc:spChg>
        <pc:spChg chg="mod">
          <ac:chgData name="Tiago Rodrigues de Matos" userId="f958b964552cb1a6" providerId="LiveId" clId="{DED72917-CC25-49D3-8250-9069D6243401}" dt="2023-03-06T18:58:07.489" v="3350" actId="207"/>
          <ac:spMkLst>
            <pc:docMk/>
            <pc:sldMk cId="2555117847" sldId="304"/>
            <ac:spMk id="459" creationId="{E6E75DB0-9BFA-15EE-E598-956D083DC508}"/>
          </ac:spMkLst>
        </pc:spChg>
        <pc:spChg chg="mod">
          <ac:chgData name="Tiago Rodrigues de Matos" userId="f958b964552cb1a6" providerId="LiveId" clId="{DED72917-CC25-49D3-8250-9069D6243401}" dt="2023-03-06T18:58:07.489" v="3350" actId="207"/>
          <ac:spMkLst>
            <pc:docMk/>
            <pc:sldMk cId="2555117847" sldId="304"/>
            <ac:spMk id="460" creationId="{C9CCE2DA-36A8-3C9A-574A-B96D9F6E6956}"/>
          </ac:spMkLst>
        </pc:spChg>
        <pc:spChg chg="mod">
          <ac:chgData name="Tiago Rodrigues de Matos" userId="f958b964552cb1a6" providerId="LiveId" clId="{DED72917-CC25-49D3-8250-9069D6243401}" dt="2023-03-06T18:58:07.489" v="3350" actId="207"/>
          <ac:spMkLst>
            <pc:docMk/>
            <pc:sldMk cId="2555117847" sldId="304"/>
            <ac:spMk id="461" creationId="{C43F3709-84A7-92C0-7BA5-691D9B610927}"/>
          </ac:spMkLst>
        </pc:spChg>
        <pc:spChg chg="mod">
          <ac:chgData name="Tiago Rodrigues de Matos" userId="f958b964552cb1a6" providerId="LiveId" clId="{DED72917-CC25-49D3-8250-9069D6243401}" dt="2023-03-06T18:58:07.489" v="3350" actId="207"/>
          <ac:spMkLst>
            <pc:docMk/>
            <pc:sldMk cId="2555117847" sldId="304"/>
            <ac:spMk id="462" creationId="{39A64626-20DA-F116-9682-62789A45203C}"/>
          </ac:spMkLst>
        </pc:spChg>
        <pc:spChg chg="mod">
          <ac:chgData name="Tiago Rodrigues de Matos" userId="f958b964552cb1a6" providerId="LiveId" clId="{DED72917-CC25-49D3-8250-9069D6243401}" dt="2023-03-06T18:58:07.489" v="3350" actId="207"/>
          <ac:spMkLst>
            <pc:docMk/>
            <pc:sldMk cId="2555117847" sldId="304"/>
            <ac:spMk id="463" creationId="{12E9A625-3D0B-BB08-67DE-8D372592276E}"/>
          </ac:spMkLst>
        </pc:spChg>
        <pc:spChg chg="mod">
          <ac:chgData name="Tiago Rodrigues de Matos" userId="f958b964552cb1a6" providerId="LiveId" clId="{DED72917-CC25-49D3-8250-9069D6243401}" dt="2023-03-06T18:51:40.032" v="3258"/>
          <ac:spMkLst>
            <pc:docMk/>
            <pc:sldMk cId="2555117847" sldId="304"/>
            <ac:spMk id="465" creationId="{B0636EBA-516E-74FA-23F6-57B9E271CF30}"/>
          </ac:spMkLst>
        </pc:spChg>
        <pc:spChg chg="mod">
          <ac:chgData name="Tiago Rodrigues de Matos" userId="f958b964552cb1a6" providerId="LiveId" clId="{DED72917-CC25-49D3-8250-9069D6243401}" dt="2023-03-06T18:51:40.032" v="3258"/>
          <ac:spMkLst>
            <pc:docMk/>
            <pc:sldMk cId="2555117847" sldId="304"/>
            <ac:spMk id="466" creationId="{28464723-2301-5ED1-68D5-BAC38C90DA12}"/>
          </ac:spMkLst>
        </pc:spChg>
        <pc:spChg chg="mod">
          <ac:chgData name="Tiago Rodrigues de Matos" userId="f958b964552cb1a6" providerId="LiveId" clId="{DED72917-CC25-49D3-8250-9069D6243401}" dt="2023-03-06T18:51:40.032" v="3258"/>
          <ac:spMkLst>
            <pc:docMk/>
            <pc:sldMk cId="2555117847" sldId="304"/>
            <ac:spMk id="467" creationId="{8D4BEDFB-2E98-83BC-8DA5-E7ACDC6C46F6}"/>
          </ac:spMkLst>
        </pc:spChg>
        <pc:spChg chg="mod">
          <ac:chgData name="Tiago Rodrigues de Matos" userId="f958b964552cb1a6" providerId="LiveId" clId="{DED72917-CC25-49D3-8250-9069D6243401}" dt="2023-03-06T18:51:40.032" v="3258"/>
          <ac:spMkLst>
            <pc:docMk/>
            <pc:sldMk cId="2555117847" sldId="304"/>
            <ac:spMk id="468" creationId="{D05C9089-1C8B-2258-BDCA-ED2372CD6E77}"/>
          </ac:spMkLst>
        </pc:spChg>
        <pc:spChg chg="mod">
          <ac:chgData name="Tiago Rodrigues de Matos" userId="f958b964552cb1a6" providerId="LiveId" clId="{DED72917-CC25-49D3-8250-9069D6243401}" dt="2023-03-06T18:51:40.032" v="3258"/>
          <ac:spMkLst>
            <pc:docMk/>
            <pc:sldMk cId="2555117847" sldId="304"/>
            <ac:spMk id="469" creationId="{49367D7C-3150-1C19-6F6D-88178E07D887}"/>
          </ac:spMkLst>
        </pc:spChg>
        <pc:spChg chg="mod">
          <ac:chgData name="Tiago Rodrigues de Matos" userId="f958b964552cb1a6" providerId="LiveId" clId="{DED72917-CC25-49D3-8250-9069D6243401}" dt="2023-03-06T18:51:40.032" v="3258"/>
          <ac:spMkLst>
            <pc:docMk/>
            <pc:sldMk cId="2555117847" sldId="304"/>
            <ac:spMk id="470" creationId="{DF9E708A-BE52-4976-4E74-680EE4FE7F81}"/>
          </ac:spMkLst>
        </pc:spChg>
        <pc:spChg chg="mod">
          <ac:chgData name="Tiago Rodrigues de Matos" userId="f958b964552cb1a6" providerId="LiveId" clId="{DED72917-CC25-49D3-8250-9069D6243401}" dt="2023-03-06T18:51:40.032" v="3258"/>
          <ac:spMkLst>
            <pc:docMk/>
            <pc:sldMk cId="2555117847" sldId="304"/>
            <ac:spMk id="471" creationId="{4A051986-951E-E9DC-19D5-686D761C682A}"/>
          </ac:spMkLst>
        </pc:spChg>
        <pc:spChg chg="mod">
          <ac:chgData name="Tiago Rodrigues de Matos" userId="f958b964552cb1a6" providerId="LiveId" clId="{DED72917-CC25-49D3-8250-9069D6243401}" dt="2023-03-06T18:51:40.032" v="3258"/>
          <ac:spMkLst>
            <pc:docMk/>
            <pc:sldMk cId="2555117847" sldId="304"/>
            <ac:spMk id="472" creationId="{890AF615-7917-A487-B32C-89EE3FB78165}"/>
          </ac:spMkLst>
        </pc:spChg>
        <pc:spChg chg="mod">
          <ac:chgData name="Tiago Rodrigues de Matos" userId="f958b964552cb1a6" providerId="LiveId" clId="{DED72917-CC25-49D3-8250-9069D6243401}" dt="2023-03-06T18:51:40.032" v="3258"/>
          <ac:spMkLst>
            <pc:docMk/>
            <pc:sldMk cId="2555117847" sldId="304"/>
            <ac:spMk id="473" creationId="{E35DC826-8C47-3A1D-B5BB-6C4081B0640A}"/>
          </ac:spMkLst>
        </pc:spChg>
        <pc:spChg chg="mod">
          <ac:chgData name="Tiago Rodrigues de Matos" userId="f958b964552cb1a6" providerId="LiveId" clId="{DED72917-CC25-49D3-8250-9069D6243401}" dt="2023-03-06T18:51:47.556" v="3260"/>
          <ac:spMkLst>
            <pc:docMk/>
            <pc:sldMk cId="2555117847" sldId="304"/>
            <ac:spMk id="475" creationId="{F54BD884-3FC0-EF57-545F-C9EF2F07D979}"/>
          </ac:spMkLst>
        </pc:spChg>
        <pc:spChg chg="mod">
          <ac:chgData name="Tiago Rodrigues de Matos" userId="f958b964552cb1a6" providerId="LiveId" clId="{DED72917-CC25-49D3-8250-9069D6243401}" dt="2023-03-06T18:51:47.556" v="3260"/>
          <ac:spMkLst>
            <pc:docMk/>
            <pc:sldMk cId="2555117847" sldId="304"/>
            <ac:spMk id="476" creationId="{79CC64C4-B24A-648A-37A2-5296933EC55C}"/>
          </ac:spMkLst>
        </pc:spChg>
        <pc:spChg chg="mod">
          <ac:chgData name="Tiago Rodrigues de Matos" userId="f958b964552cb1a6" providerId="LiveId" clId="{DED72917-CC25-49D3-8250-9069D6243401}" dt="2023-03-06T18:51:47.556" v="3260"/>
          <ac:spMkLst>
            <pc:docMk/>
            <pc:sldMk cId="2555117847" sldId="304"/>
            <ac:spMk id="477" creationId="{07135002-1FA0-F347-19B2-8D8375470DE6}"/>
          </ac:spMkLst>
        </pc:spChg>
        <pc:spChg chg="mod">
          <ac:chgData name="Tiago Rodrigues de Matos" userId="f958b964552cb1a6" providerId="LiveId" clId="{DED72917-CC25-49D3-8250-9069D6243401}" dt="2023-03-06T18:51:47.556" v="3260"/>
          <ac:spMkLst>
            <pc:docMk/>
            <pc:sldMk cId="2555117847" sldId="304"/>
            <ac:spMk id="478" creationId="{42EA2A1E-0639-9D40-5196-5C5C89653098}"/>
          </ac:spMkLst>
        </pc:spChg>
        <pc:spChg chg="mod">
          <ac:chgData name="Tiago Rodrigues de Matos" userId="f958b964552cb1a6" providerId="LiveId" clId="{DED72917-CC25-49D3-8250-9069D6243401}" dt="2023-03-06T18:51:47.556" v="3260"/>
          <ac:spMkLst>
            <pc:docMk/>
            <pc:sldMk cId="2555117847" sldId="304"/>
            <ac:spMk id="479" creationId="{3976AF4F-5014-22D5-723D-50462F494C51}"/>
          </ac:spMkLst>
        </pc:spChg>
        <pc:spChg chg="mod">
          <ac:chgData name="Tiago Rodrigues de Matos" userId="f958b964552cb1a6" providerId="LiveId" clId="{DED72917-CC25-49D3-8250-9069D6243401}" dt="2023-03-06T18:51:47.556" v="3260"/>
          <ac:spMkLst>
            <pc:docMk/>
            <pc:sldMk cId="2555117847" sldId="304"/>
            <ac:spMk id="480" creationId="{DEE67264-A095-3884-6297-80F5ABCD55DB}"/>
          </ac:spMkLst>
        </pc:spChg>
        <pc:spChg chg="mod">
          <ac:chgData name="Tiago Rodrigues de Matos" userId="f958b964552cb1a6" providerId="LiveId" clId="{DED72917-CC25-49D3-8250-9069D6243401}" dt="2023-03-06T18:51:47.556" v="3260"/>
          <ac:spMkLst>
            <pc:docMk/>
            <pc:sldMk cId="2555117847" sldId="304"/>
            <ac:spMk id="481" creationId="{FFDE723B-21E8-E06F-BD73-2F587E1680AB}"/>
          </ac:spMkLst>
        </pc:spChg>
        <pc:spChg chg="mod">
          <ac:chgData name="Tiago Rodrigues de Matos" userId="f958b964552cb1a6" providerId="LiveId" clId="{DED72917-CC25-49D3-8250-9069D6243401}" dt="2023-03-06T18:51:47.556" v="3260"/>
          <ac:spMkLst>
            <pc:docMk/>
            <pc:sldMk cId="2555117847" sldId="304"/>
            <ac:spMk id="482" creationId="{84A40B38-FA46-7466-B843-44641711B0FF}"/>
          </ac:spMkLst>
        </pc:spChg>
        <pc:spChg chg="mod">
          <ac:chgData name="Tiago Rodrigues de Matos" userId="f958b964552cb1a6" providerId="LiveId" clId="{DED72917-CC25-49D3-8250-9069D6243401}" dt="2023-03-06T18:51:47.556" v="3260"/>
          <ac:spMkLst>
            <pc:docMk/>
            <pc:sldMk cId="2555117847" sldId="304"/>
            <ac:spMk id="483" creationId="{3744173B-C07F-4FB3-058C-2B46EB159A9C}"/>
          </ac:spMkLst>
        </pc:spChg>
        <pc:spChg chg="mod">
          <ac:chgData name="Tiago Rodrigues de Matos" userId="f958b964552cb1a6" providerId="LiveId" clId="{DED72917-CC25-49D3-8250-9069D6243401}" dt="2023-03-06T18:51:47.556" v="3260"/>
          <ac:spMkLst>
            <pc:docMk/>
            <pc:sldMk cId="2555117847" sldId="304"/>
            <ac:spMk id="485" creationId="{ED81A023-E26E-6F05-0002-BA0FC64DF973}"/>
          </ac:spMkLst>
        </pc:spChg>
        <pc:spChg chg="mod">
          <ac:chgData name="Tiago Rodrigues de Matos" userId="f958b964552cb1a6" providerId="LiveId" clId="{DED72917-CC25-49D3-8250-9069D6243401}" dt="2023-03-06T18:51:47.556" v="3260"/>
          <ac:spMkLst>
            <pc:docMk/>
            <pc:sldMk cId="2555117847" sldId="304"/>
            <ac:spMk id="486" creationId="{AF836CBA-3B30-E840-059A-0B4B64A3D629}"/>
          </ac:spMkLst>
        </pc:spChg>
        <pc:spChg chg="mod">
          <ac:chgData name="Tiago Rodrigues de Matos" userId="f958b964552cb1a6" providerId="LiveId" clId="{DED72917-CC25-49D3-8250-9069D6243401}" dt="2023-03-06T18:51:47.556" v="3260"/>
          <ac:spMkLst>
            <pc:docMk/>
            <pc:sldMk cId="2555117847" sldId="304"/>
            <ac:spMk id="487" creationId="{147929B7-5DC9-B51B-249D-EA9224D4B4E3}"/>
          </ac:spMkLst>
        </pc:spChg>
        <pc:spChg chg="mod">
          <ac:chgData name="Tiago Rodrigues de Matos" userId="f958b964552cb1a6" providerId="LiveId" clId="{DED72917-CC25-49D3-8250-9069D6243401}" dt="2023-03-06T18:51:47.556" v="3260"/>
          <ac:spMkLst>
            <pc:docMk/>
            <pc:sldMk cId="2555117847" sldId="304"/>
            <ac:spMk id="488" creationId="{BBBA225F-4F9D-193E-97A6-4A55994F9376}"/>
          </ac:spMkLst>
        </pc:spChg>
        <pc:spChg chg="mod">
          <ac:chgData name="Tiago Rodrigues de Matos" userId="f958b964552cb1a6" providerId="LiveId" clId="{DED72917-CC25-49D3-8250-9069D6243401}" dt="2023-03-06T18:51:47.556" v="3260"/>
          <ac:spMkLst>
            <pc:docMk/>
            <pc:sldMk cId="2555117847" sldId="304"/>
            <ac:spMk id="489" creationId="{DD6CF1F7-7252-D5E1-B17E-359D708D83D5}"/>
          </ac:spMkLst>
        </pc:spChg>
        <pc:spChg chg="mod">
          <ac:chgData name="Tiago Rodrigues de Matos" userId="f958b964552cb1a6" providerId="LiveId" clId="{DED72917-CC25-49D3-8250-9069D6243401}" dt="2023-03-06T18:51:47.556" v="3260"/>
          <ac:spMkLst>
            <pc:docMk/>
            <pc:sldMk cId="2555117847" sldId="304"/>
            <ac:spMk id="490" creationId="{BD3EC1A0-6807-60DA-4517-D18F9955E270}"/>
          </ac:spMkLst>
        </pc:spChg>
        <pc:spChg chg="mod">
          <ac:chgData name="Tiago Rodrigues de Matos" userId="f958b964552cb1a6" providerId="LiveId" clId="{DED72917-CC25-49D3-8250-9069D6243401}" dt="2023-03-06T18:51:47.556" v="3260"/>
          <ac:spMkLst>
            <pc:docMk/>
            <pc:sldMk cId="2555117847" sldId="304"/>
            <ac:spMk id="491" creationId="{DC45C137-9117-BD10-3F80-575A512F7216}"/>
          </ac:spMkLst>
        </pc:spChg>
        <pc:spChg chg="mod">
          <ac:chgData name="Tiago Rodrigues de Matos" userId="f958b964552cb1a6" providerId="LiveId" clId="{DED72917-CC25-49D3-8250-9069D6243401}" dt="2023-03-06T18:51:47.556" v="3260"/>
          <ac:spMkLst>
            <pc:docMk/>
            <pc:sldMk cId="2555117847" sldId="304"/>
            <ac:spMk id="492" creationId="{4A1B04A3-8BBA-6E3C-26E0-AE1B45B15C35}"/>
          </ac:spMkLst>
        </pc:spChg>
        <pc:spChg chg="mod">
          <ac:chgData name="Tiago Rodrigues de Matos" userId="f958b964552cb1a6" providerId="LiveId" clId="{DED72917-CC25-49D3-8250-9069D6243401}" dt="2023-03-06T18:51:47.556" v="3260"/>
          <ac:spMkLst>
            <pc:docMk/>
            <pc:sldMk cId="2555117847" sldId="304"/>
            <ac:spMk id="493" creationId="{7BF0139C-E7B3-A5AE-2ED3-18FE90EB9F27}"/>
          </ac:spMkLst>
        </pc:spChg>
        <pc:spChg chg="mod">
          <ac:chgData name="Tiago Rodrigues de Matos" userId="f958b964552cb1a6" providerId="LiveId" clId="{DED72917-CC25-49D3-8250-9069D6243401}" dt="2023-03-06T18:51:56.584" v="3266"/>
          <ac:spMkLst>
            <pc:docMk/>
            <pc:sldMk cId="2555117847" sldId="304"/>
            <ac:spMk id="495" creationId="{08731B7A-0704-0A7A-777C-F5D85EA5FF68}"/>
          </ac:spMkLst>
        </pc:spChg>
        <pc:spChg chg="mod">
          <ac:chgData name="Tiago Rodrigues de Matos" userId="f958b964552cb1a6" providerId="LiveId" clId="{DED72917-CC25-49D3-8250-9069D6243401}" dt="2023-03-06T18:51:56.584" v="3266"/>
          <ac:spMkLst>
            <pc:docMk/>
            <pc:sldMk cId="2555117847" sldId="304"/>
            <ac:spMk id="496" creationId="{11E4B628-32BE-26E9-50DD-EAA581E1D505}"/>
          </ac:spMkLst>
        </pc:spChg>
        <pc:spChg chg="mod">
          <ac:chgData name="Tiago Rodrigues de Matos" userId="f958b964552cb1a6" providerId="LiveId" clId="{DED72917-CC25-49D3-8250-9069D6243401}" dt="2023-03-06T18:51:56.584" v="3266"/>
          <ac:spMkLst>
            <pc:docMk/>
            <pc:sldMk cId="2555117847" sldId="304"/>
            <ac:spMk id="497" creationId="{03441358-D596-F263-E224-F7BABF3CA47E}"/>
          </ac:spMkLst>
        </pc:spChg>
        <pc:spChg chg="mod">
          <ac:chgData name="Tiago Rodrigues de Matos" userId="f958b964552cb1a6" providerId="LiveId" clId="{DED72917-CC25-49D3-8250-9069D6243401}" dt="2023-03-06T18:51:56.584" v="3266"/>
          <ac:spMkLst>
            <pc:docMk/>
            <pc:sldMk cId="2555117847" sldId="304"/>
            <ac:spMk id="498" creationId="{17081E22-D543-1704-4898-A46FC80DE42E}"/>
          </ac:spMkLst>
        </pc:spChg>
        <pc:spChg chg="mod">
          <ac:chgData name="Tiago Rodrigues de Matos" userId="f958b964552cb1a6" providerId="LiveId" clId="{DED72917-CC25-49D3-8250-9069D6243401}" dt="2023-03-06T18:51:56.584" v="3266"/>
          <ac:spMkLst>
            <pc:docMk/>
            <pc:sldMk cId="2555117847" sldId="304"/>
            <ac:spMk id="499" creationId="{3CFBB681-9A5B-BCCD-625B-8BEFD0282847}"/>
          </ac:spMkLst>
        </pc:spChg>
        <pc:spChg chg="mod">
          <ac:chgData name="Tiago Rodrigues de Matos" userId="f958b964552cb1a6" providerId="LiveId" clId="{DED72917-CC25-49D3-8250-9069D6243401}" dt="2023-03-06T18:51:56.584" v="3266"/>
          <ac:spMkLst>
            <pc:docMk/>
            <pc:sldMk cId="2555117847" sldId="304"/>
            <ac:spMk id="500" creationId="{C7F8A23C-6792-E0D0-64DA-0BB8CC0C19D1}"/>
          </ac:spMkLst>
        </pc:spChg>
        <pc:spChg chg="mod">
          <ac:chgData name="Tiago Rodrigues de Matos" userId="f958b964552cb1a6" providerId="LiveId" clId="{DED72917-CC25-49D3-8250-9069D6243401}" dt="2023-03-06T18:51:56.584" v="3266"/>
          <ac:spMkLst>
            <pc:docMk/>
            <pc:sldMk cId="2555117847" sldId="304"/>
            <ac:spMk id="501" creationId="{6532A110-ED08-2A64-F88C-A3DAC6C55474}"/>
          </ac:spMkLst>
        </pc:spChg>
        <pc:spChg chg="mod">
          <ac:chgData name="Tiago Rodrigues de Matos" userId="f958b964552cb1a6" providerId="LiveId" clId="{DED72917-CC25-49D3-8250-9069D6243401}" dt="2023-03-06T18:51:56.584" v="3266"/>
          <ac:spMkLst>
            <pc:docMk/>
            <pc:sldMk cId="2555117847" sldId="304"/>
            <ac:spMk id="502" creationId="{8387D18C-B9CF-FEF1-07C3-5E0119987B14}"/>
          </ac:spMkLst>
        </pc:spChg>
        <pc:spChg chg="mod">
          <ac:chgData name="Tiago Rodrigues de Matos" userId="f958b964552cb1a6" providerId="LiveId" clId="{DED72917-CC25-49D3-8250-9069D6243401}" dt="2023-03-06T18:51:56.584" v="3266"/>
          <ac:spMkLst>
            <pc:docMk/>
            <pc:sldMk cId="2555117847" sldId="304"/>
            <ac:spMk id="503" creationId="{F03315C9-1CEE-79BD-74C3-1484A97D7FFE}"/>
          </ac:spMkLst>
        </pc:spChg>
        <pc:spChg chg="mod">
          <ac:chgData name="Tiago Rodrigues de Matos" userId="f958b964552cb1a6" providerId="LiveId" clId="{DED72917-CC25-49D3-8250-9069D6243401}" dt="2023-03-06T18:58:27.619" v="3351" actId="207"/>
          <ac:spMkLst>
            <pc:docMk/>
            <pc:sldMk cId="2555117847" sldId="304"/>
            <ac:spMk id="505" creationId="{798B5F42-1AC0-753F-BA70-41ECE926537F}"/>
          </ac:spMkLst>
        </pc:spChg>
        <pc:spChg chg="mod">
          <ac:chgData name="Tiago Rodrigues de Matos" userId="f958b964552cb1a6" providerId="LiveId" clId="{DED72917-CC25-49D3-8250-9069D6243401}" dt="2023-03-06T18:58:27.619" v="3351" actId="207"/>
          <ac:spMkLst>
            <pc:docMk/>
            <pc:sldMk cId="2555117847" sldId="304"/>
            <ac:spMk id="506" creationId="{CF673E7C-33CE-8A67-5529-DD2141196D33}"/>
          </ac:spMkLst>
        </pc:spChg>
        <pc:spChg chg="mod">
          <ac:chgData name="Tiago Rodrigues de Matos" userId="f958b964552cb1a6" providerId="LiveId" clId="{DED72917-CC25-49D3-8250-9069D6243401}" dt="2023-03-06T18:58:27.619" v="3351" actId="207"/>
          <ac:spMkLst>
            <pc:docMk/>
            <pc:sldMk cId="2555117847" sldId="304"/>
            <ac:spMk id="507" creationId="{C1023633-BE7F-CBD7-5CB6-04FDABC65001}"/>
          </ac:spMkLst>
        </pc:spChg>
        <pc:spChg chg="mod">
          <ac:chgData name="Tiago Rodrigues de Matos" userId="f958b964552cb1a6" providerId="LiveId" clId="{DED72917-CC25-49D3-8250-9069D6243401}" dt="2023-03-06T18:58:27.619" v="3351" actId="207"/>
          <ac:spMkLst>
            <pc:docMk/>
            <pc:sldMk cId="2555117847" sldId="304"/>
            <ac:spMk id="508" creationId="{694FD626-E863-86AE-BA44-59F8CB1361A9}"/>
          </ac:spMkLst>
        </pc:spChg>
        <pc:spChg chg="mod">
          <ac:chgData name="Tiago Rodrigues de Matos" userId="f958b964552cb1a6" providerId="LiveId" clId="{DED72917-CC25-49D3-8250-9069D6243401}" dt="2023-03-06T18:58:27.619" v="3351" actId="207"/>
          <ac:spMkLst>
            <pc:docMk/>
            <pc:sldMk cId="2555117847" sldId="304"/>
            <ac:spMk id="509" creationId="{BF26FCF7-95EB-85CD-357C-FE5F9C728C90}"/>
          </ac:spMkLst>
        </pc:spChg>
        <pc:spChg chg="mod">
          <ac:chgData name="Tiago Rodrigues de Matos" userId="f958b964552cb1a6" providerId="LiveId" clId="{DED72917-CC25-49D3-8250-9069D6243401}" dt="2023-03-06T18:58:27.619" v="3351" actId="207"/>
          <ac:spMkLst>
            <pc:docMk/>
            <pc:sldMk cId="2555117847" sldId="304"/>
            <ac:spMk id="510" creationId="{20C1EFFD-555C-3DAF-CAE7-00073A8150DC}"/>
          </ac:spMkLst>
        </pc:spChg>
        <pc:spChg chg="mod">
          <ac:chgData name="Tiago Rodrigues de Matos" userId="f958b964552cb1a6" providerId="LiveId" clId="{DED72917-CC25-49D3-8250-9069D6243401}" dt="2023-03-06T18:58:27.619" v="3351" actId="207"/>
          <ac:spMkLst>
            <pc:docMk/>
            <pc:sldMk cId="2555117847" sldId="304"/>
            <ac:spMk id="511" creationId="{47923638-29AB-E952-7164-326AF595E0FD}"/>
          </ac:spMkLst>
        </pc:spChg>
        <pc:spChg chg="mod">
          <ac:chgData name="Tiago Rodrigues de Matos" userId="f958b964552cb1a6" providerId="LiveId" clId="{DED72917-CC25-49D3-8250-9069D6243401}" dt="2023-03-06T18:58:27.619" v="3351" actId="207"/>
          <ac:spMkLst>
            <pc:docMk/>
            <pc:sldMk cId="2555117847" sldId="304"/>
            <ac:spMk id="512" creationId="{A80538CA-03E6-EC5D-B8B7-F4A008B750E5}"/>
          </ac:spMkLst>
        </pc:spChg>
        <pc:spChg chg="mod">
          <ac:chgData name="Tiago Rodrigues de Matos" userId="f958b964552cb1a6" providerId="LiveId" clId="{DED72917-CC25-49D3-8250-9069D6243401}" dt="2023-03-06T18:58:27.619" v="3351" actId="207"/>
          <ac:spMkLst>
            <pc:docMk/>
            <pc:sldMk cId="2555117847" sldId="304"/>
            <ac:spMk id="513" creationId="{1E2E5132-23AA-20BA-5289-BA84581902E2}"/>
          </ac:spMkLst>
        </pc:spChg>
        <pc:spChg chg="mod">
          <ac:chgData name="Tiago Rodrigues de Matos" userId="f958b964552cb1a6" providerId="LiveId" clId="{DED72917-CC25-49D3-8250-9069D6243401}" dt="2023-03-06T18:58:44.125" v="3352" actId="207"/>
          <ac:spMkLst>
            <pc:docMk/>
            <pc:sldMk cId="2555117847" sldId="304"/>
            <ac:spMk id="515" creationId="{C1DD6AE5-F132-4158-89D8-3496C34135AC}"/>
          </ac:spMkLst>
        </pc:spChg>
        <pc:spChg chg="mod">
          <ac:chgData name="Tiago Rodrigues de Matos" userId="f958b964552cb1a6" providerId="LiveId" clId="{DED72917-CC25-49D3-8250-9069D6243401}" dt="2023-03-06T18:58:44.125" v="3352" actId="207"/>
          <ac:spMkLst>
            <pc:docMk/>
            <pc:sldMk cId="2555117847" sldId="304"/>
            <ac:spMk id="516" creationId="{635B7A85-7E4C-982D-CD8E-6BBB1483C4AE}"/>
          </ac:spMkLst>
        </pc:spChg>
        <pc:spChg chg="mod">
          <ac:chgData name="Tiago Rodrigues de Matos" userId="f958b964552cb1a6" providerId="LiveId" clId="{DED72917-CC25-49D3-8250-9069D6243401}" dt="2023-03-06T18:58:44.125" v="3352" actId="207"/>
          <ac:spMkLst>
            <pc:docMk/>
            <pc:sldMk cId="2555117847" sldId="304"/>
            <ac:spMk id="517" creationId="{D0377AE7-22FC-2052-3A10-37A95A1319B1}"/>
          </ac:spMkLst>
        </pc:spChg>
        <pc:spChg chg="mod">
          <ac:chgData name="Tiago Rodrigues de Matos" userId="f958b964552cb1a6" providerId="LiveId" clId="{DED72917-CC25-49D3-8250-9069D6243401}" dt="2023-03-06T18:58:44.125" v="3352" actId="207"/>
          <ac:spMkLst>
            <pc:docMk/>
            <pc:sldMk cId="2555117847" sldId="304"/>
            <ac:spMk id="518" creationId="{64AF37E5-1B7A-F176-0296-F673874460F5}"/>
          </ac:spMkLst>
        </pc:spChg>
        <pc:spChg chg="mod">
          <ac:chgData name="Tiago Rodrigues de Matos" userId="f958b964552cb1a6" providerId="LiveId" clId="{DED72917-CC25-49D3-8250-9069D6243401}" dt="2023-03-06T18:58:44.125" v="3352" actId="207"/>
          <ac:spMkLst>
            <pc:docMk/>
            <pc:sldMk cId="2555117847" sldId="304"/>
            <ac:spMk id="519" creationId="{D3CBD05A-CCBC-E263-4403-DEB8525C6ACF}"/>
          </ac:spMkLst>
        </pc:spChg>
        <pc:spChg chg="mod">
          <ac:chgData name="Tiago Rodrigues de Matos" userId="f958b964552cb1a6" providerId="LiveId" clId="{DED72917-CC25-49D3-8250-9069D6243401}" dt="2023-03-06T18:58:44.125" v="3352" actId="207"/>
          <ac:spMkLst>
            <pc:docMk/>
            <pc:sldMk cId="2555117847" sldId="304"/>
            <ac:spMk id="520" creationId="{56571BE7-C28C-382E-AB52-52B825492697}"/>
          </ac:spMkLst>
        </pc:spChg>
        <pc:spChg chg="mod">
          <ac:chgData name="Tiago Rodrigues de Matos" userId="f958b964552cb1a6" providerId="LiveId" clId="{DED72917-CC25-49D3-8250-9069D6243401}" dt="2023-03-06T18:58:44.125" v="3352" actId="207"/>
          <ac:spMkLst>
            <pc:docMk/>
            <pc:sldMk cId="2555117847" sldId="304"/>
            <ac:spMk id="521" creationId="{7678F331-5444-BD97-0B7E-B41E678E2BAF}"/>
          </ac:spMkLst>
        </pc:spChg>
        <pc:spChg chg="mod">
          <ac:chgData name="Tiago Rodrigues de Matos" userId="f958b964552cb1a6" providerId="LiveId" clId="{DED72917-CC25-49D3-8250-9069D6243401}" dt="2023-03-06T18:58:44.125" v="3352" actId="207"/>
          <ac:spMkLst>
            <pc:docMk/>
            <pc:sldMk cId="2555117847" sldId="304"/>
            <ac:spMk id="522" creationId="{89068DB2-17FC-CBEC-3819-87BCE0608CE6}"/>
          </ac:spMkLst>
        </pc:spChg>
        <pc:spChg chg="mod">
          <ac:chgData name="Tiago Rodrigues de Matos" userId="f958b964552cb1a6" providerId="LiveId" clId="{DED72917-CC25-49D3-8250-9069D6243401}" dt="2023-03-06T18:58:44.125" v="3352" actId="207"/>
          <ac:spMkLst>
            <pc:docMk/>
            <pc:sldMk cId="2555117847" sldId="304"/>
            <ac:spMk id="523" creationId="{261F2D40-0053-7CF6-3CE8-3D136FA1F134}"/>
          </ac:spMkLst>
        </pc:spChg>
        <pc:spChg chg="add mod">
          <ac:chgData name="Tiago Rodrigues de Matos" userId="f958b964552cb1a6" providerId="LiveId" clId="{DED72917-CC25-49D3-8250-9069D6243401}" dt="2023-03-06T19:07:49.760" v="3484" actId="403"/>
          <ac:spMkLst>
            <pc:docMk/>
            <pc:sldMk cId="2555117847" sldId="304"/>
            <ac:spMk id="524" creationId="{CB30D7E1-662D-3777-7A5C-31AA4AB990DD}"/>
          </ac:spMkLst>
        </pc:spChg>
        <pc:spChg chg="add del mod">
          <ac:chgData name="Tiago Rodrigues de Matos" userId="f958b964552cb1a6" providerId="LiveId" clId="{DED72917-CC25-49D3-8250-9069D6243401}" dt="2023-03-06T19:02:38.407" v="3404" actId="478"/>
          <ac:spMkLst>
            <pc:docMk/>
            <pc:sldMk cId="2555117847" sldId="304"/>
            <ac:spMk id="525" creationId="{059ACBB3-1F1F-98D6-0C8A-43ED7460A585}"/>
          </ac:spMkLst>
        </pc:spChg>
        <pc:spChg chg="add del mod">
          <ac:chgData name="Tiago Rodrigues de Matos" userId="f958b964552cb1a6" providerId="LiveId" clId="{DED72917-CC25-49D3-8250-9069D6243401}" dt="2023-03-06T19:02:43.124" v="3408" actId="478"/>
          <ac:spMkLst>
            <pc:docMk/>
            <pc:sldMk cId="2555117847" sldId="304"/>
            <ac:spMk id="526" creationId="{A9736E45-5E54-CE56-A667-FE295F0052A9}"/>
          </ac:spMkLst>
        </pc:spChg>
        <pc:spChg chg="add del">
          <ac:chgData name="Tiago Rodrigues de Matos" userId="f958b964552cb1a6" providerId="LiveId" clId="{DED72917-CC25-49D3-8250-9069D6243401}" dt="2023-03-06T18:53:37.928" v="3291" actId="11529"/>
          <ac:spMkLst>
            <pc:docMk/>
            <pc:sldMk cId="2555117847" sldId="304"/>
            <ac:spMk id="527" creationId="{D2D467BD-DD7F-2A86-811F-EAD930546493}"/>
          </ac:spMkLst>
        </pc:spChg>
        <pc:spChg chg="add mod topLvl">
          <ac:chgData name="Tiago Rodrigues de Matos" userId="f958b964552cb1a6" providerId="LiveId" clId="{DED72917-CC25-49D3-8250-9069D6243401}" dt="2023-03-06T19:09:02.810" v="3500" actId="165"/>
          <ac:spMkLst>
            <pc:docMk/>
            <pc:sldMk cId="2555117847" sldId="304"/>
            <ac:spMk id="547" creationId="{EBC3881A-A8AA-FB60-81AD-15E7A7663D3E}"/>
          </ac:spMkLst>
        </pc:spChg>
        <pc:spChg chg="add mod topLvl">
          <ac:chgData name="Tiago Rodrigues de Matos" userId="f958b964552cb1a6" providerId="LiveId" clId="{DED72917-CC25-49D3-8250-9069D6243401}" dt="2023-03-06T19:09:02.810" v="3500" actId="165"/>
          <ac:spMkLst>
            <pc:docMk/>
            <pc:sldMk cId="2555117847" sldId="304"/>
            <ac:spMk id="548" creationId="{3C06DD02-57A6-364F-F894-F95CB7DDD318}"/>
          </ac:spMkLst>
        </pc:spChg>
        <pc:spChg chg="add del mod">
          <ac:chgData name="Tiago Rodrigues de Matos" userId="f958b964552cb1a6" providerId="LiveId" clId="{DED72917-CC25-49D3-8250-9069D6243401}" dt="2023-03-06T19:02:43.124" v="3408" actId="478"/>
          <ac:spMkLst>
            <pc:docMk/>
            <pc:sldMk cId="2555117847" sldId="304"/>
            <ac:spMk id="549" creationId="{605F8036-A8D5-1E7A-A493-D15A2E030CED}"/>
          </ac:spMkLst>
        </pc:spChg>
        <pc:spChg chg="add del mod">
          <ac:chgData name="Tiago Rodrigues de Matos" userId="f958b964552cb1a6" providerId="LiveId" clId="{DED72917-CC25-49D3-8250-9069D6243401}" dt="2023-03-06T19:02:43.124" v="3408" actId="478"/>
          <ac:spMkLst>
            <pc:docMk/>
            <pc:sldMk cId="2555117847" sldId="304"/>
            <ac:spMk id="550" creationId="{D2E16C47-E58D-CABF-57A9-50F40D23FA80}"/>
          </ac:spMkLst>
        </pc:spChg>
        <pc:spChg chg="add del mod">
          <ac:chgData name="Tiago Rodrigues de Matos" userId="f958b964552cb1a6" providerId="LiveId" clId="{DED72917-CC25-49D3-8250-9069D6243401}" dt="2023-03-06T19:02:52.651" v="3412" actId="478"/>
          <ac:spMkLst>
            <pc:docMk/>
            <pc:sldMk cId="2555117847" sldId="304"/>
            <ac:spMk id="551" creationId="{A3A18C99-7491-DDDC-85FC-CAF96CACF6D2}"/>
          </ac:spMkLst>
        </pc:spChg>
        <pc:spChg chg="add del mod">
          <ac:chgData name="Tiago Rodrigues de Matos" userId="f958b964552cb1a6" providerId="LiveId" clId="{DED72917-CC25-49D3-8250-9069D6243401}" dt="2023-03-06T19:02:53.594" v="3413" actId="478"/>
          <ac:spMkLst>
            <pc:docMk/>
            <pc:sldMk cId="2555117847" sldId="304"/>
            <ac:spMk id="552" creationId="{7576358A-CA0B-90CD-A397-D2C4FA4878FE}"/>
          </ac:spMkLst>
        </pc:spChg>
        <pc:spChg chg="add del mod">
          <ac:chgData name="Tiago Rodrigues de Matos" userId="f958b964552cb1a6" providerId="LiveId" clId="{DED72917-CC25-49D3-8250-9069D6243401}" dt="2023-03-06T19:02:43.124" v="3408" actId="478"/>
          <ac:spMkLst>
            <pc:docMk/>
            <pc:sldMk cId="2555117847" sldId="304"/>
            <ac:spMk id="553" creationId="{C6135FF0-4C6A-117B-0804-B6A84D902C9C}"/>
          </ac:spMkLst>
        </pc:spChg>
        <pc:spChg chg="add del mod">
          <ac:chgData name="Tiago Rodrigues de Matos" userId="f958b964552cb1a6" providerId="LiveId" clId="{DED72917-CC25-49D3-8250-9069D6243401}" dt="2023-03-06T19:02:43.124" v="3408" actId="478"/>
          <ac:spMkLst>
            <pc:docMk/>
            <pc:sldMk cId="2555117847" sldId="304"/>
            <ac:spMk id="554" creationId="{99F05D09-7A20-93A7-E217-928CB9E1ACED}"/>
          </ac:spMkLst>
        </pc:spChg>
        <pc:spChg chg="mod">
          <ac:chgData name="Tiago Rodrigues de Matos" userId="f958b964552cb1a6" providerId="LiveId" clId="{DED72917-CC25-49D3-8250-9069D6243401}" dt="2023-03-06T19:03:54.172" v="3428"/>
          <ac:spMkLst>
            <pc:docMk/>
            <pc:sldMk cId="2555117847" sldId="304"/>
            <ac:spMk id="584" creationId="{115B4F85-CCCC-4E80-1414-882F801D4245}"/>
          </ac:spMkLst>
        </pc:spChg>
        <pc:spChg chg="mod">
          <ac:chgData name="Tiago Rodrigues de Matos" userId="f958b964552cb1a6" providerId="LiveId" clId="{DED72917-CC25-49D3-8250-9069D6243401}" dt="2023-03-06T19:03:54.172" v="3428"/>
          <ac:spMkLst>
            <pc:docMk/>
            <pc:sldMk cId="2555117847" sldId="304"/>
            <ac:spMk id="585" creationId="{5A89DFF2-6609-CD02-348B-AA2E1ECE144B}"/>
          </ac:spMkLst>
        </pc:spChg>
        <pc:spChg chg="mod">
          <ac:chgData name="Tiago Rodrigues de Matos" userId="f958b964552cb1a6" providerId="LiveId" clId="{DED72917-CC25-49D3-8250-9069D6243401}" dt="2023-03-06T19:03:54.172" v="3428"/>
          <ac:spMkLst>
            <pc:docMk/>
            <pc:sldMk cId="2555117847" sldId="304"/>
            <ac:spMk id="586" creationId="{3BCE8D5E-8809-45E2-22FD-3971ADDB2D92}"/>
          </ac:spMkLst>
        </pc:spChg>
        <pc:spChg chg="mod">
          <ac:chgData name="Tiago Rodrigues de Matos" userId="f958b964552cb1a6" providerId="LiveId" clId="{DED72917-CC25-49D3-8250-9069D6243401}" dt="2023-03-06T19:03:54.172" v="3428"/>
          <ac:spMkLst>
            <pc:docMk/>
            <pc:sldMk cId="2555117847" sldId="304"/>
            <ac:spMk id="587" creationId="{A9645A13-EF82-F6C3-DCF1-58AC1C68DC12}"/>
          </ac:spMkLst>
        </pc:spChg>
        <pc:spChg chg="mod">
          <ac:chgData name="Tiago Rodrigues de Matos" userId="f958b964552cb1a6" providerId="LiveId" clId="{DED72917-CC25-49D3-8250-9069D6243401}" dt="2023-03-06T19:03:54.172" v="3428"/>
          <ac:spMkLst>
            <pc:docMk/>
            <pc:sldMk cId="2555117847" sldId="304"/>
            <ac:spMk id="588" creationId="{7156481E-46C6-A2B1-E7BB-85212C27405F}"/>
          </ac:spMkLst>
        </pc:spChg>
        <pc:spChg chg="mod">
          <ac:chgData name="Tiago Rodrigues de Matos" userId="f958b964552cb1a6" providerId="LiveId" clId="{DED72917-CC25-49D3-8250-9069D6243401}" dt="2023-03-06T19:03:54.172" v="3428"/>
          <ac:spMkLst>
            <pc:docMk/>
            <pc:sldMk cId="2555117847" sldId="304"/>
            <ac:spMk id="589" creationId="{88567B64-9AF0-2B76-32C4-FA71DDB83F9C}"/>
          </ac:spMkLst>
        </pc:spChg>
        <pc:spChg chg="mod">
          <ac:chgData name="Tiago Rodrigues de Matos" userId="f958b964552cb1a6" providerId="LiveId" clId="{DED72917-CC25-49D3-8250-9069D6243401}" dt="2023-03-06T19:03:54.172" v="3428"/>
          <ac:spMkLst>
            <pc:docMk/>
            <pc:sldMk cId="2555117847" sldId="304"/>
            <ac:spMk id="590" creationId="{2AF37650-77EA-5856-DED2-EA456AE2FE26}"/>
          </ac:spMkLst>
        </pc:spChg>
        <pc:spChg chg="mod">
          <ac:chgData name="Tiago Rodrigues de Matos" userId="f958b964552cb1a6" providerId="LiveId" clId="{DED72917-CC25-49D3-8250-9069D6243401}" dt="2023-03-06T19:03:54.172" v="3428"/>
          <ac:spMkLst>
            <pc:docMk/>
            <pc:sldMk cId="2555117847" sldId="304"/>
            <ac:spMk id="591" creationId="{DBF5CF32-F5B9-CFC6-89E1-16EDF6731DCA}"/>
          </ac:spMkLst>
        </pc:spChg>
        <pc:spChg chg="mod">
          <ac:chgData name="Tiago Rodrigues de Matos" userId="f958b964552cb1a6" providerId="LiveId" clId="{DED72917-CC25-49D3-8250-9069D6243401}" dt="2023-03-06T19:03:54.172" v="3428"/>
          <ac:spMkLst>
            <pc:docMk/>
            <pc:sldMk cId="2555117847" sldId="304"/>
            <ac:spMk id="592" creationId="{D32DBAEB-7EEC-1C51-1F18-FFD00204A951}"/>
          </ac:spMkLst>
        </pc:spChg>
        <pc:spChg chg="mod">
          <ac:chgData name="Tiago Rodrigues de Matos" userId="f958b964552cb1a6" providerId="LiveId" clId="{DED72917-CC25-49D3-8250-9069D6243401}" dt="2023-03-06T19:03:54.172" v="3428"/>
          <ac:spMkLst>
            <pc:docMk/>
            <pc:sldMk cId="2555117847" sldId="304"/>
            <ac:spMk id="594" creationId="{F7D96867-A367-BC3C-7C46-921B4D0173BD}"/>
          </ac:spMkLst>
        </pc:spChg>
        <pc:spChg chg="mod">
          <ac:chgData name="Tiago Rodrigues de Matos" userId="f958b964552cb1a6" providerId="LiveId" clId="{DED72917-CC25-49D3-8250-9069D6243401}" dt="2023-03-06T19:03:54.172" v="3428"/>
          <ac:spMkLst>
            <pc:docMk/>
            <pc:sldMk cId="2555117847" sldId="304"/>
            <ac:spMk id="595" creationId="{92A4C9BE-FF0E-E581-F3BF-5A8D155B75E2}"/>
          </ac:spMkLst>
        </pc:spChg>
        <pc:spChg chg="mod">
          <ac:chgData name="Tiago Rodrigues de Matos" userId="f958b964552cb1a6" providerId="LiveId" clId="{DED72917-CC25-49D3-8250-9069D6243401}" dt="2023-03-06T19:03:54.172" v="3428"/>
          <ac:spMkLst>
            <pc:docMk/>
            <pc:sldMk cId="2555117847" sldId="304"/>
            <ac:spMk id="596" creationId="{D515456E-88B1-611B-6240-9A6BDD352D59}"/>
          </ac:spMkLst>
        </pc:spChg>
        <pc:spChg chg="mod">
          <ac:chgData name="Tiago Rodrigues de Matos" userId="f958b964552cb1a6" providerId="LiveId" clId="{DED72917-CC25-49D3-8250-9069D6243401}" dt="2023-03-06T19:03:54.172" v="3428"/>
          <ac:spMkLst>
            <pc:docMk/>
            <pc:sldMk cId="2555117847" sldId="304"/>
            <ac:spMk id="597" creationId="{3AEA8EE9-C46A-436C-0464-5E9789228FF8}"/>
          </ac:spMkLst>
        </pc:spChg>
        <pc:spChg chg="mod">
          <ac:chgData name="Tiago Rodrigues de Matos" userId="f958b964552cb1a6" providerId="LiveId" clId="{DED72917-CC25-49D3-8250-9069D6243401}" dt="2023-03-06T19:03:54.172" v="3428"/>
          <ac:spMkLst>
            <pc:docMk/>
            <pc:sldMk cId="2555117847" sldId="304"/>
            <ac:spMk id="598" creationId="{1B1B96A8-05CB-70EC-ABD7-7C6185ECBF88}"/>
          </ac:spMkLst>
        </pc:spChg>
        <pc:spChg chg="mod">
          <ac:chgData name="Tiago Rodrigues de Matos" userId="f958b964552cb1a6" providerId="LiveId" clId="{DED72917-CC25-49D3-8250-9069D6243401}" dt="2023-03-06T19:03:54.172" v="3428"/>
          <ac:spMkLst>
            <pc:docMk/>
            <pc:sldMk cId="2555117847" sldId="304"/>
            <ac:spMk id="599" creationId="{02516744-6F36-F489-AE9D-9D9C89B1D3BB}"/>
          </ac:spMkLst>
        </pc:spChg>
        <pc:spChg chg="mod">
          <ac:chgData name="Tiago Rodrigues de Matos" userId="f958b964552cb1a6" providerId="LiveId" clId="{DED72917-CC25-49D3-8250-9069D6243401}" dt="2023-03-06T19:03:54.172" v="3428"/>
          <ac:spMkLst>
            <pc:docMk/>
            <pc:sldMk cId="2555117847" sldId="304"/>
            <ac:spMk id="600" creationId="{00F16ECA-067B-6BA8-AED4-EAD15BC70093}"/>
          </ac:spMkLst>
        </pc:spChg>
        <pc:spChg chg="mod">
          <ac:chgData name="Tiago Rodrigues de Matos" userId="f958b964552cb1a6" providerId="LiveId" clId="{DED72917-CC25-49D3-8250-9069D6243401}" dt="2023-03-06T19:03:54.172" v="3428"/>
          <ac:spMkLst>
            <pc:docMk/>
            <pc:sldMk cId="2555117847" sldId="304"/>
            <ac:spMk id="601" creationId="{C3778B2A-C04D-F116-5587-C4EAB316A265}"/>
          </ac:spMkLst>
        </pc:spChg>
        <pc:spChg chg="mod">
          <ac:chgData name="Tiago Rodrigues de Matos" userId="f958b964552cb1a6" providerId="LiveId" clId="{DED72917-CC25-49D3-8250-9069D6243401}" dt="2023-03-06T19:03:54.172" v="3428"/>
          <ac:spMkLst>
            <pc:docMk/>
            <pc:sldMk cId="2555117847" sldId="304"/>
            <ac:spMk id="602" creationId="{A4E2F1E0-9380-E2F7-B613-8146B2B47CBF}"/>
          </ac:spMkLst>
        </pc:spChg>
        <pc:spChg chg="add del mod">
          <ac:chgData name="Tiago Rodrigues de Matos" userId="f958b964552cb1a6" providerId="LiveId" clId="{DED72917-CC25-49D3-8250-9069D6243401}" dt="2023-03-06T19:04:04.055" v="3431"/>
          <ac:spMkLst>
            <pc:docMk/>
            <pc:sldMk cId="2555117847" sldId="304"/>
            <ac:spMk id="603" creationId="{FE408515-F46C-A3F3-0889-0EE2AFB12589}"/>
          </ac:spMkLst>
        </pc:spChg>
        <pc:spChg chg="add del mod">
          <ac:chgData name="Tiago Rodrigues de Matos" userId="f958b964552cb1a6" providerId="LiveId" clId="{DED72917-CC25-49D3-8250-9069D6243401}" dt="2023-03-06T19:04:04.055" v="3431"/>
          <ac:spMkLst>
            <pc:docMk/>
            <pc:sldMk cId="2555117847" sldId="304"/>
            <ac:spMk id="604" creationId="{18DEBEB2-4564-7B54-7A1B-BB344983CCC7}"/>
          </ac:spMkLst>
        </pc:spChg>
        <pc:spChg chg="mod topLvl">
          <ac:chgData name="Tiago Rodrigues de Matos" userId="f958b964552cb1a6" providerId="LiveId" clId="{DED72917-CC25-49D3-8250-9069D6243401}" dt="2023-03-06T19:09:02.810" v="3500" actId="165"/>
          <ac:spMkLst>
            <pc:docMk/>
            <pc:sldMk cId="2555117847" sldId="304"/>
            <ac:spMk id="621" creationId="{E7D6D72C-4E9F-6437-627C-E86B909F6258}"/>
          </ac:spMkLst>
        </pc:spChg>
        <pc:spChg chg="mod">
          <ac:chgData name="Tiago Rodrigues de Matos" userId="f958b964552cb1a6" providerId="LiveId" clId="{DED72917-CC25-49D3-8250-9069D6243401}" dt="2023-03-06T19:10:10.176" v="3505" actId="207"/>
          <ac:spMkLst>
            <pc:docMk/>
            <pc:sldMk cId="2555117847" sldId="304"/>
            <ac:spMk id="622" creationId="{F7775DC9-6E12-DD12-4091-A092DC65858F}"/>
          </ac:spMkLst>
        </pc:spChg>
        <pc:spChg chg="mod">
          <ac:chgData name="Tiago Rodrigues de Matos" userId="f958b964552cb1a6" providerId="LiveId" clId="{DED72917-CC25-49D3-8250-9069D6243401}" dt="2023-03-06T19:10:10.176" v="3505" actId="207"/>
          <ac:spMkLst>
            <pc:docMk/>
            <pc:sldMk cId="2555117847" sldId="304"/>
            <ac:spMk id="623" creationId="{43F54EFA-AA5A-7517-658A-11BA875D61F9}"/>
          </ac:spMkLst>
        </pc:spChg>
        <pc:spChg chg="mod">
          <ac:chgData name="Tiago Rodrigues de Matos" userId="f958b964552cb1a6" providerId="LiveId" clId="{DED72917-CC25-49D3-8250-9069D6243401}" dt="2023-03-06T19:10:10.176" v="3505" actId="207"/>
          <ac:spMkLst>
            <pc:docMk/>
            <pc:sldMk cId="2555117847" sldId="304"/>
            <ac:spMk id="624" creationId="{9A1F82C2-B9A6-3C2F-B43A-B160ACFC8ADA}"/>
          </ac:spMkLst>
        </pc:spChg>
        <pc:spChg chg="mod">
          <ac:chgData name="Tiago Rodrigues de Matos" userId="f958b964552cb1a6" providerId="LiveId" clId="{DED72917-CC25-49D3-8250-9069D6243401}" dt="2023-03-06T19:10:10.176" v="3505" actId="207"/>
          <ac:spMkLst>
            <pc:docMk/>
            <pc:sldMk cId="2555117847" sldId="304"/>
            <ac:spMk id="625" creationId="{479094AA-ADBB-2B5B-1CF5-C5618A3B4A3A}"/>
          </ac:spMkLst>
        </pc:spChg>
        <pc:spChg chg="mod">
          <ac:chgData name="Tiago Rodrigues de Matos" userId="f958b964552cb1a6" providerId="LiveId" clId="{DED72917-CC25-49D3-8250-9069D6243401}" dt="2023-03-06T19:10:10.176" v="3505" actId="207"/>
          <ac:spMkLst>
            <pc:docMk/>
            <pc:sldMk cId="2555117847" sldId="304"/>
            <ac:spMk id="626" creationId="{94D32615-5E20-CF05-BC8D-70D1000821F3}"/>
          </ac:spMkLst>
        </pc:spChg>
        <pc:spChg chg="mod">
          <ac:chgData name="Tiago Rodrigues de Matos" userId="f958b964552cb1a6" providerId="LiveId" clId="{DED72917-CC25-49D3-8250-9069D6243401}" dt="2023-03-06T19:10:10.176" v="3505" actId="207"/>
          <ac:spMkLst>
            <pc:docMk/>
            <pc:sldMk cId="2555117847" sldId="304"/>
            <ac:spMk id="627" creationId="{2FBA48CB-2E07-EBF3-241E-F2FDCF542ED4}"/>
          </ac:spMkLst>
        </pc:spChg>
        <pc:spChg chg="mod">
          <ac:chgData name="Tiago Rodrigues de Matos" userId="f958b964552cb1a6" providerId="LiveId" clId="{DED72917-CC25-49D3-8250-9069D6243401}" dt="2023-03-06T19:10:10.176" v="3505" actId="207"/>
          <ac:spMkLst>
            <pc:docMk/>
            <pc:sldMk cId="2555117847" sldId="304"/>
            <ac:spMk id="628" creationId="{34E52FEC-A711-F955-E293-D93B4F5F726E}"/>
          </ac:spMkLst>
        </pc:spChg>
        <pc:spChg chg="mod">
          <ac:chgData name="Tiago Rodrigues de Matos" userId="f958b964552cb1a6" providerId="LiveId" clId="{DED72917-CC25-49D3-8250-9069D6243401}" dt="2023-03-06T19:10:10.176" v="3505" actId="207"/>
          <ac:spMkLst>
            <pc:docMk/>
            <pc:sldMk cId="2555117847" sldId="304"/>
            <ac:spMk id="629" creationId="{1C65AE0E-5C25-DC1C-3F1A-E814519D5CC3}"/>
          </ac:spMkLst>
        </pc:spChg>
        <pc:spChg chg="mod">
          <ac:chgData name="Tiago Rodrigues de Matos" userId="f958b964552cb1a6" providerId="LiveId" clId="{DED72917-CC25-49D3-8250-9069D6243401}" dt="2023-03-06T19:10:10.176" v="3505" actId="207"/>
          <ac:spMkLst>
            <pc:docMk/>
            <pc:sldMk cId="2555117847" sldId="304"/>
            <ac:spMk id="630" creationId="{2358F7A4-4FF3-FB39-95CA-7FABD3A42E2B}"/>
          </ac:spMkLst>
        </pc:spChg>
        <pc:spChg chg="mod topLvl">
          <ac:chgData name="Tiago Rodrigues de Matos" userId="f958b964552cb1a6" providerId="LiveId" clId="{DED72917-CC25-49D3-8250-9069D6243401}" dt="2023-03-06T19:09:02.810" v="3500" actId="165"/>
          <ac:spMkLst>
            <pc:docMk/>
            <pc:sldMk cId="2555117847" sldId="304"/>
            <ac:spMk id="636" creationId="{9C387BA1-D83B-B01F-C8F5-4F2443B08E25}"/>
          </ac:spMkLst>
        </pc:spChg>
        <pc:spChg chg="mod">
          <ac:chgData name="Tiago Rodrigues de Matos" userId="f958b964552cb1a6" providerId="LiveId" clId="{DED72917-CC25-49D3-8250-9069D6243401}" dt="2023-03-06T19:10:55.867" v="3510" actId="207"/>
          <ac:spMkLst>
            <pc:docMk/>
            <pc:sldMk cId="2555117847" sldId="304"/>
            <ac:spMk id="637" creationId="{472B40C0-00E3-F576-2217-EC92EAFFE30A}"/>
          </ac:spMkLst>
        </pc:spChg>
        <pc:spChg chg="mod">
          <ac:chgData name="Tiago Rodrigues de Matos" userId="f958b964552cb1a6" providerId="LiveId" clId="{DED72917-CC25-49D3-8250-9069D6243401}" dt="2023-03-06T19:10:55.867" v="3510" actId="207"/>
          <ac:spMkLst>
            <pc:docMk/>
            <pc:sldMk cId="2555117847" sldId="304"/>
            <ac:spMk id="638" creationId="{2D94E878-AF8A-3031-B8D6-50BF47BD2A3F}"/>
          </ac:spMkLst>
        </pc:spChg>
        <pc:spChg chg="mod">
          <ac:chgData name="Tiago Rodrigues de Matos" userId="f958b964552cb1a6" providerId="LiveId" clId="{DED72917-CC25-49D3-8250-9069D6243401}" dt="2023-03-06T19:10:55.867" v="3510" actId="207"/>
          <ac:spMkLst>
            <pc:docMk/>
            <pc:sldMk cId="2555117847" sldId="304"/>
            <ac:spMk id="639" creationId="{AE255735-0598-B169-AFE3-01801EB95A7E}"/>
          </ac:spMkLst>
        </pc:spChg>
        <pc:spChg chg="mod">
          <ac:chgData name="Tiago Rodrigues de Matos" userId="f958b964552cb1a6" providerId="LiveId" clId="{DED72917-CC25-49D3-8250-9069D6243401}" dt="2023-03-06T19:10:55.867" v="3510" actId="207"/>
          <ac:spMkLst>
            <pc:docMk/>
            <pc:sldMk cId="2555117847" sldId="304"/>
            <ac:spMk id="640" creationId="{D8EE7BC2-E5F9-A1E6-4AC0-33A49345414E}"/>
          </ac:spMkLst>
        </pc:spChg>
        <pc:spChg chg="mod">
          <ac:chgData name="Tiago Rodrigues de Matos" userId="f958b964552cb1a6" providerId="LiveId" clId="{DED72917-CC25-49D3-8250-9069D6243401}" dt="2023-03-06T19:10:55.867" v="3510" actId="207"/>
          <ac:spMkLst>
            <pc:docMk/>
            <pc:sldMk cId="2555117847" sldId="304"/>
            <ac:spMk id="641" creationId="{61AF7194-8891-3B1C-59EC-603E9FB96D26}"/>
          </ac:spMkLst>
        </pc:spChg>
        <pc:spChg chg="mod">
          <ac:chgData name="Tiago Rodrigues de Matos" userId="f958b964552cb1a6" providerId="LiveId" clId="{DED72917-CC25-49D3-8250-9069D6243401}" dt="2023-03-06T19:10:55.867" v="3510" actId="207"/>
          <ac:spMkLst>
            <pc:docMk/>
            <pc:sldMk cId="2555117847" sldId="304"/>
            <ac:spMk id="642" creationId="{E4A1A87E-125F-EF4B-8768-D40B698FDE69}"/>
          </ac:spMkLst>
        </pc:spChg>
        <pc:spChg chg="mod">
          <ac:chgData name="Tiago Rodrigues de Matos" userId="f958b964552cb1a6" providerId="LiveId" clId="{DED72917-CC25-49D3-8250-9069D6243401}" dt="2023-03-06T19:10:55.867" v="3510" actId="207"/>
          <ac:spMkLst>
            <pc:docMk/>
            <pc:sldMk cId="2555117847" sldId="304"/>
            <ac:spMk id="643" creationId="{AA131BED-E90D-9BDE-F470-9AF758F538B4}"/>
          </ac:spMkLst>
        </pc:spChg>
        <pc:spChg chg="mod">
          <ac:chgData name="Tiago Rodrigues de Matos" userId="f958b964552cb1a6" providerId="LiveId" clId="{DED72917-CC25-49D3-8250-9069D6243401}" dt="2023-03-06T19:10:55.867" v="3510" actId="207"/>
          <ac:spMkLst>
            <pc:docMk/>
            <pc:sldMk cId="2555117847" sldId="304"/>
            <ac:spMk id="644" creationId="{87B7E7A7-C232-9B0E-AC63-A8B4A175337B}"/>
          </ac:spMkLst>
        </pc:spChg>
        <pc:spChg chg="mod">
          <ac:chgData name="Tiago Rodrigues de Matos" userId="f958b964552cb1a6" providerId="LiveId" clId="{DED72917-CC25-49D3-8250-9069D6243401}" dt="2023-03-06T19:10:55.867" v="3510" actId="207"/>
          <ac:spMkLst>
            <pc:docMk/>
            <pc:sldMk cId="2555117847" sldId="304"/>
            <ac:spMk id="645" creationId="{EB7CBD17-0759-7F02-8D16-4F2535D49AC9}"/>
          </ac:spMkLst>
        </pc:spChg>
        <pc:spChg chg="mod topLvl">
          <ac:chgData name="Tiago Rodrigues de Matos" userId="f958b964552cb1a6" providerId="LiveId" clId="{DED72917-CC25-49D3-8250-9069D6243401}" dt="2023-03-06T19:09:02.810" v="3500" actId="165"/>
          <ac:spMkLst>
            <pc:docMk/>
            <pc:sldMk cId="2555117847" sldId="304"/>
            <ac:spMk id="651" creationId="{6EF36AF5-F44B-F898-2C6C-51FB12E32D82}"/>
          </ac:spMkLst>
        </pc:spChg>
        <pc:spChg chg="mod">
          <ac:chgData name="Tiago Rodrigues de Matos" userId="f958b964552cb1a6" providerId="LiveId" clId="{DED72917-CC25-49D3-8250-9069D6243401}" dt="2023-03-06T19:09:32.009" v="3502" actId="207"/>
          <ac:spMkLst>
            <pc:docMk/>
            <pc:sldMk cId="2555117847" sldId="304"/>
            <ac:spMk id="652" creationId="{32AB786B-F28D-61D1-5F16-0A46FDE92032}"/>
          </ac:spMkLst>
        </pc:spChg>
        <pc:spChg chg="mod">
          <ac:chgData name="Tiago Rodrigues de Matos" userId="f958b964552cb1a6" providerId="LiveId" clId="{DED72917-CC25-49D3-8250-9069D6243401}" dt="2023-03-06T19:09:32.009" v="3502" actId="207"/>
          <ac:spMkLst>
            <pc:docMk/>
            <pc:sldMk cId="2555117847" sldId="304"/>
            <ac:spMk id="653" creationId="{DD1470FC-4813-0700-0B88-519CFD5C0CDA}"/>
          </ac:spMkLst>
        </pc:spChg>
        <pc:spChg chg="mod">
          <ac:chgData name="Tiago Rodrigues de Matos" userId="f958b964552cb1a6" providerId="LiveId" clId="{DED72917-CC25-49D3-8250-9069D6243401}" dt="2023-03-06T19:09:32.009" v="3502" actId="207"/>
          <ac:spMkLst>
            <pc:docMk/>
            <pc:sldMk cId="2555117847" sldId="304"/>
            <ac:spMk id="654" creationId="{8C7B5B67-F505-517A-3103-D1279410B294}"/>
          </ac:spMkLst>
        </pc:spChg>
        <pc:spChg chg="mod">
          <ac:chgData name="Tiago Rodrigues de Matos" userId="f958b964552cb1a6" providerId="LiveId" clId="{DED72917-CC25-49D3-8250-9069D6243401}" dt="2023-03-06T19:09:32.009" v="3502" actId="207"/>
          <ac:spMkLst>
            <pc:docMk/>
            <pc:sldMk cId="2555117847" sldId="304"/>
            <ac:spMk id="655" creationId="{B852A912-0CAD-95E0-6C4F-41D716E06E78}"/>
          </ac:spMkLst>
        </pc:spChg>
        <pc:spChg chg="mod">
          <ac:chgData name="Tiago Rodrigues de Matos" userId="f958b964552cb1a6" providerId="LiveId" clId="{DED72917-CC25-49D3-8250-9069D6243401}" dt="2023-03-06T19:09:32.009" v="3502" actId="207"/>
          <ac:spMkLst>
            <pc:docMk/>
            <pc:sldMk cId="2555117847" sldId="304"/>
            <ac:spMk id="656" creationId="{1323E683-AFE3-EC08-3641-9BF339542793}"/>
          </ac:spMkLst>
        </pc:spChg>
        <pc:spChg chg="mod">
          <ac:chgData name="Tiago Rodrigues de Matos" userId="f958b964552cb1a6" providerId="LiveId" clId="{DED72917-CC25-49D3-8250-9069D6243401}" dt="2023-03-06T19:09:32.009" v="3502" actId="207"/>
          <ac:spMkLst>
            <pc:docMk/>
            <pc:sldMk cId="2555117847" sldId="304"/>
            <ac:spMk id="657" creationId="{AB22C391-4DE3-8015-1E47-88414883C6B4}"/>
          </ac:spMkLst>
        </pc:spChg>
        <pc:spChg chg="mod">
          <ac:chgData name="Tiago Rodrigues de Matos" userId="f958b964552cb1a6" providerId="LiveId" clId="{DED72917-CC25-49D3-8250-9069D6243401}" dt="2023-03-06T19:09:32.009" v="3502" actId="207"/>
          <ac:spMkLst>
            <pc:docMk/>
            <pc:sldMk cId="2555117847" sldId="304"/>
            <ac:spMk id="658" creationId="{703CDCB7-8ACF-4669-5569-794BBD60EF72}"/>
          </ac:spMkLst>
        </pc:spChg>
        <pc:spChg chg="mod">
          <ac:chgData name="Tiago Rodrigues de Matos" userId="f958b964552cb1a6" providerId="LiveId" clId="{DED72917-CC25-49D3-8250-9069D6243401}" dt="2023-03-06T19:09:32.009" v="3502" actId="207"/>
          <ac:spMkLst>
            <pc:docMk/>
            <pc:sldMk cId="2555117847" sldId="304"/>
            <ac:spMk id="659" creationId="{D0A56569-EC9D-825B-B64F-55A8E43A11EB}"/>
          </ac:spMkLst>
        </pc:spChg>
        <pc:spChg chg="mod">
          <ac:chgData name="Tiago Rodrigues de Matos" userId="f958b964552cb1a6" providerId="LiveId" clId="{DED72917-CC25-49D3-8250-9069D6243401}" dt="2023-03-06T19:09:32.009" v="3502" actId="207"/>
          <ac:spMkLst>
            <pc:docMk/>
            <pc:sldMk cId="2555117847" sldId="304"/>
            <ac:spMk id="660" creationId="{6C626B1B-7D51-759D-1345-1AF2A1ABBCF9}"/>
          </ac:spMkLst>
        </pc:spChg>
        <pc:spChg chg="mod topLvl">
          <ac:chgData name="Tiago Rodrigues de Matos" userId="f958b964552cb1a6" providerId="LiveId" clId="{DED72917-CC25-49D3-8250-9069D6243401}" dt="2023-03-06T19:09:02.810" v="3500" actId="165"/>
          <ac:spMkLst>
            <pc:docMk/>
            <pc:sldMk cId="2555117847" sldId="304"/>
            <ac:spMk id="663" creationId="{900CC358-8626-505D-6811-5F5979235265}"/>
          </ac:spMkLst>
        </pc:spChg>
        <pc:spChg chg="mod">
          <ac:chgData name="Tiago Rodrigues de Matos" userId="f958b964552cb1a6" providerId="LiveId" clId="{DED72917-CC25-49D3-8250-9069D6243401}" dt="2023-03-06T19:10:49.894" v="3509" actId="207"/>
          <ac:spMkLst>
            <pc:docMk/>
            <pc:sldMk cId="2555117847" sldId="304"/>
            <ac:spMk id="664" creationId="{E1E13C8F-899A-1A4A-24AF-A535FCD76975}"/>
          </ac:spMkLst>
        </pc:spChg>
        <pc:spChg chg="mod">
          <ac:chgData name="Tiago Rodrigues de Matos" userId="f958b964552cb1a6" providerId="LiveId" clId="{DED72917-CC25-49D3-8250-9069D6243401}" dt="2023-03-06T19:10:49.894" v="3509" actId="207"/>
          <ac:spMkLst>
            <pc:docMk/>
            <pc:sldMk cId="2555117847" sldId="304"/>
            <ac:spMk id="665" creationId="{5DD36FA2-1F20-EF0C-F266-899C41CC0472}"/>
          </ac:spMkLst>
        </pc:spChg>
        <pc:spChg chg="mod">
          <ac:chgData name="Tiago Rodrigues de Matos" userId="f958b964552cb1a6" providerId="LiveId" clId="{DED72917-CC25-49D3-8250-9069D6243401}" dt="2023-03-06T19:10:49.894" v="3509" actId="207"/>
          <ac:spMkLst>
            <pc:docMk/>
            <pc:sldMk cId="2555117847" sldId="304"/>
            <ac:spMk id="666" creationId="{78499441-BED6-6F27-CD8E-C11A331BAF40}"/>
          </ac:spMkLst>
        </pc:spChg>
        <pc:spChg chg="mod">
          <ac:chgData name="Tiago Rodrigues de Matos" userId="f958b964552cb1a6" providerId="LiveId" clId="{DED72917-CC25-49D3-8250-9069D6243401}" dt="2023-03-06T19:10:49.894" v="3509" actId="207"/>
          <ac:spMkLst>
            <pc:docMk/>
            <pc:sldMk cId="2555117847" sldId="304"/>
            <ac:spMk id="667" creationId="{16474902-71BF-CDF8-BE80-9CCC8D75209E}"/>
          </ac:spMkLst>
        </pc:spChg>
        <pc:spChg chg="mod">
          <ac:chgData name="Tiago Rodrigues de Matos" userId="f958b964552cb1a6" providerId="LiveId" clId="{DED72917-CC25-49D3-8250-9069D6243401}" dt="2023-03-06T19:10:49.894" v="3509" actId="207"/>
          <ac:spMkLst>
            <pc:docMk/>
            <pc:sldMk cId="2555117847" sldId="304"/>
            <ac:spMk id="668" creationId="{6210F5AC-D431-29F5-A40D-2DE61E87F429}"/>
          </ac:spMkLst>
        </pc:spChg>
        <pc:spChg chg="mod">
          <ac:chgData name="Tiago Rodrigues de Matos" userId="f958b964552cb1a6" providerId="LiveId" clId="{DED72917-CC25-49D3-8250-9069D6243401}" dt="2023-03-06T19:10:49.894" v="3509" actId="207"/>
          <ac:spMkLst>
            <pc:docMk/>
            <pc:sldMk cId="2555117847" sldId="304"/>
            <ac:spMk id="669" creationId="{772E0E3B-FFF1-71EE-FE03-FCB6E564ACE5}"/>
          </ac:spMkLst>
        </pc:spChg>
        <pc:spChg chg="mod">
          <ac:chgData name="Tiago Rodrigues de Matos" userId="f958b964552cb1a6" providerId="LiveId" clId="{DED72917-CC25-49D3-8250-9069D6243401}" dt="2023-03-06T19:10:49.894" v="3509" actId="207"/>
          <ac:spMkLst>
            <pc:docMk/>
            <pc:sldMk cId="2555117847" sldId="304"/>
            <ac:spMk id="670" creationId="{AEFD3024-8C61-8B7A-99E4-82519BB0B1AC}"/>
          </ac:spMkLst>
        </pc:spChg>
        <pc:spChg chg="mod">
          <ac:chgData name="Tiago Rodrigues de Matos" userId="f958b964552cb1a6" providerId="LiveId" clId="{DED72917-CC25-49D3-8250-9069D6243401}" dt="2023-03-06T19:10:49.894" v="3509" actId="207"/>
          <ac:spMkLst>
            <pc:docMk/>
            <pc:sldMk cId="2555117847" sldId="304"/>
            <ac:spMk id="671" creationId="{56279668-0C1D-2423-8A4F-AF2A421A53F6}"/>
          </ac:spMkLst>
        </pc:spChg>
        <pc:spChg chg="mod">
          <ac:chgData name="Tiago Rodrigues de Matos" userId="f958b964552cb1a6" providerId="LiveId" clId="{DED72917-CC25-49D3-8250-9069D6243401}" dt="2023-03-06T19:10:49.894" v="3509" actId="207"/>
          <ac:spMkLst>
            <pc:docMk/>
            <pc:sldMk cId="2555117847" sldId="304"/>
            <ac:spMk id="672" creationId="{2364CE74-DB78-F139-8E60-B0DDD3BA333D}"/>
          </ac:spMkLst>
        </pc:spChg>
        <pc:spChg chg="mod topLvl">
          <ac:chgData name="Tiago Rodrigues de Matos" userId="f958b964552cb1a6" providerId="LiveId" clId="{DED72917-CC25-49D3-8250-9069D6243401}" dt="2023-03-06T19:09:02.810" v="3500" actId="165"/>
          <ac:spMkLst>
            <pc:docMk/>
            <pc:sldMk cId="2555117847" sldId="304"/>
            <ac:spMk id="675" creationId="{8F65FE0D-9E00-E3E0-9C12-97B199328DB5}"/>
          </ac:spMkLst>
        </pc:spChg>
        <pc:spChg chg="mod">
          <ac:chgData name="Tiago Rodrigues de Matos" userId="f958b964552cb1a6" providerId="LiveId" clId="{DED72917-CC25-49D3-8250-9069D6243401}" dt="2023-03-06T19:09:26.937" v="3501" actId="207"/>
          <ac:spMkLst>
            <pc:docMk/>
            <pc:sldMk cId="2555117847" sldId="304"/>
            <ac:spMk id="676" creationId="{DB00C14C-AAD4-8C0A-7C54-16D5B06A397A}"/>
          </ac:spMkLst>
        </pc:spChg>
        <pc:spChg chg="mod">
          <ac:chgData name="Tiago Rodrigues de Matos" userId="f958b964552cb1a6" providerId="LiveId" clId="{DED72917-CC25-49D3-8250-9069D6243401}" dt="2023-03-06T19:09:26.937" v="3501" actId="207"/>
          <ac:spMkLst>
            <pc:docMk/>
            <pc:sldMk cId="2555117847" sldId="304"/>
            <ac:spMk id="677" creationId="{2F082F26-CBCC-092C-C569-5C58F97FCD87}"/>
          </ac:spMkLst>
        </pc:spChg>
        <pc:spChg chg="mod">
          <ac:chgData name="Tiago Rodrigues de Matos" userId="f958b964552cb1a6" providerId="LiveId" clId="{DED72917-CC25-49D3-8250-9069D6243401}" dt="2023-03-06T19:09:26.937" v="3501" actId="207"/>
          <ac:spMkLst>
            <pc:docMk/>
            <pc:sldMk cId="2555117847" sldId="304"/>
            <ac:spMk id="678" creationId="{A8340A0C-BF52-26DE-D8E4-DEEC24778FBD}"/>
          </ac:spMkLst>
        </pc:spChg>
        <pc:spChg chg="mod">
          <ac:chgData name="Tiago Rodrigues de Matos" userId="f958b964552cb1a6" providerId="LiveId" clId="{DED72917-CC25-49D3-8250-9069D6243401}" dt="2023-03-06T19:09:26.937" v="3501" actId="207"/>
          <ac:spMkLst>
            <pc:docMk/>
            <pc:sldMk cId="2555117847" sldId="304"/>
            <ac:spMk id="679" creationId="{446B0A6A-91D1-23DF-D32F-3E70302E9165}"/>
          </ac:spMkLst>
        </pc:spChg>
        <pc:spChg chg="mod">
          <ac:chgData name="Tiago Rodrigues de Matos" userId="f958b964552cb1a6" providerId="LiveId" clId="{DED72917-CC25-49D3-8250-9069D6243401}" dt="2023-03-06T19:09:26.937" v="3501" actId="207"/>
          <ac:spMkLst>
            <pc:docMk/>
            <pc:sldMk cId="2555117847" sldId="304"/>
            <ac:spMk id="680" creationId="{8E425FE7-5F1A-93E1-80B8-DA036E105CB4}"/>
          </ac:spMkLst>
        </pc:spChg>
        <pc:spChg chg="mod">
          <ac:chgData name="Tiago Rodrigues de Matos" userId="f958b964552cb1a6" providerId="LiveId" clId="{DED72917-CC25-49D3-8250-9069D6243401}" dt="2023-03-06T19:09:26.937" v="3501" actId="207"/>
          <ac:spMkLst>
            <pc:docMk/>
            <pc:sldMk cId="2555117847" sldId="304"/>
            <ac:spMk id="681" creationId="{697E6EE9-0F0D-C85D-552B-CD5176477F96}"/>
          </ac:spMkLst>
        </pc:spChg>
        <pc:spChg chg="mod">
          <ac:chgData name="Tiago Rodrigues de Matos" userId="f958b964552cb1a6" providerId="LiveId" clId="{DED72917-CC25-49D3-8250-9069D6243401}" dt="2023-03-06T19:09:26.937" v="3501" actId="207"/>
          <ac:spMkLst>
            <pc:docMk/>
            <pc:sldMk cId="2555117847" sldId="304"/>
            <ac:spMk id="682" creationId="{4249EA1B-2516-D4EB-3A21-C0587F26977C}"/>
          </ac:spMkLst>
        </pc:spChg>
        <pc:spChg chg="mod">
          <ac:chgData name="Tiago Rodrigues de Matos" userId="f958b964552cb1a6" providerId="LiveId" clId="{DED72917-CC25-49D3-8250-9069D6243401}" dt="2023-03-06T19:09:26.937" v="3501" actId="207"/>
          <ac:spMkLst>
            <pc:docMk/>
            <pc:sldMk cId="2555117847" sldId="304"/>
            <ac:spMk id="683" creationId="{18BBAEBF-B179-C5CA-B864-9EF2718C02DD}"/>
          </ac:spMkLst>
        </pc:spChg>
        <pc:spChg chg="mod">
          <ac:chgData name="Tiago Rodrigues de Matos" userId="f958b964552cb1a6" providerId="LiveId" clId="{DED72917-CC25-49D3-8250-9069D6243401}" dt="2023-03-06T19:09:26.937" v="3501" actId="207"/>
          <ac:spMkLst>
            <pc:docMk/>
            <pc:sldMk cId="2555117847" sldId="304"/>
            <ac:spMk id="684" creationId="{949FB313-C478-2271-F421-2C36F55A46BA}"/>
          </ac:spMkLst>
        </pc:spChg>
        <pc:spChg chg="mod topLvl">
          <ac:chgData name="Tiago Rodrigues de Matos" userId="f958b964552cb1a6" providerId="LiveId" clId="{DED72917-CC25-49D3-8250-9069D6243401}" dt="2023-03-06T19:10:36.574" v="3507" actId="207"/>
          <ac:spMkLst>
            <pc:docMk/>
            <pc:sldMk cId="2555117847" sldId="304"/>
            <ac:spMk id="687" creationId="{2FB9BA93-CC5B-B51D-2080-8CCA7F47A39C}"/>
          </ac:spMkLst>
        </pc:spChg>
        <pc:spChg chg="mod">
          <ac:chgData name="Tiago Rodrigues de Matos" userId="f958b964552cb1a6" providerId="LiveId" clId="{DED72917-CC25-49D3-8250-9069D6243401}" dt="2023-03-06T19:10:40.481" v="3508" actId="207"/>
          <ac:spMkLst>
            <pc:docMk/>
            <pc:sldMk cId="2555117847" sldId="304"/>
            <ac:spMk id="688" creationId="{724FD952-966E-495A-CF2F-A9E53EC0B6BF}"/>
          </ac:spMkLst>
        </pc:spChg>
        <pc:spChg chg="mod">
          <ac:chgData name="Tiago Rodrigues de Matos" userId="f958b964552cb1a6" providerId="LiveId" clId="{DED72917-CC25-49D3-8250-9069D6243401}" dt="2023-03-06T19:10:40.481" v="3508" actId="207"/>
          <ac:spMkLst>
            <pc:docMk/>
            <pc:sldMk cId="2555117847" sldId="304"/>
            <ac:spMk id="689" creationId="{DB1554E9-4AE0-C53E-1A35-BCAF770E92C0}"/>
          </ac:spMkLst>
        </pc:spChg>
        <pc:spChg chg="mod">
          <ac:chgData name="Tiago Rodrigues de Matos" userId="f958b964552cb1a6" providerId="LiveId" clId="{DED72917-CC25-49D3-8250-9069D6243401}" dt="2023-03-06T19:10:40.481" v="3508" actId="207"/>
          <ac:spMkLst>
            <pc:docMk/>
            <pc:sldMk cId="2555117847" sldId="304"/>
            <ac:spMk id="690" creationId="{A5B65CC1-3CEB-4D8E-1305-CE3F58ADC54A}"/>
          </ac:spMkLst>
        </pc:spChg>
        <pc:spChg chg="mod">
          <ac:chgData name="Tiago Rodrigues de Matos" userId="f958b964552cb1a6" providerId="LiveId" clId="{DED72917-CC25-49D3-8250-9069D6243401}" dt="2023-03-06T19:10:40.481" v="3508" actId="207"/>
          <ac:spMkLst>
            <pc:docMk/>
            <pc:sldMk cId="2555117847" sldId="304"/>
            <ac:spMk id="691" creationId="{CBE427E3-52A6-D71C-7B80-94245F8B9377}"/>
          </ac:spMkLst>
        </pc:spChg>
        <pc:spChg chg="mod">
          <ac:chgData name="Tiago Rodrigues de Matos" userId="f958b964552cb1a6" providerId="LiveId" clId="{DED72917-CC25-49D3-8250-9069D6243401}" dt="2023-03-06T19:10:40.481" v="3508" actId="207"/>
          <ac:spMkLst>
            <pc:docMk/>
            <pc:sldMk cId="2555117847" sldId="304"/>
            <ac:spMk id="692" creationId="{DAABD567-32A0-AD40-250D-AF07CAD8A940}"/>
          </ac:spMkLst>
        </pc:spChg>
        <pc:spChg chg="mod">
          <ac:chgData name="Tiago Rodrigues de Matos" userId="f958b964552cb1a6" providerId="LiveId" clId="{DED72917-CC25-49D3-8250-9069D6243401}" dt="2023-03-06T19:10:40.481" v="3508" actId="207"/>
          <ac:spMkLst>
            <pc:docMk/>
            <pc:sldMk cId="2555117847" sldId="304"/>
            <ac:spMk id="693" creationId="{1D608776-4F3D-3F82-D1BF-1079CA762F6F}"/>
          </ac:spMkLst>
        </pc:spChg>
        <pc:spChg chg="mod">
          <ac:chgData name="Tiago Rodrigues de Matos" userId="f958b964552cb1a6" providerId="LiveId" clId="{DED72917-CC25-49D3-8250-9069D6243401}" dt="2023-03-06T19:10:40.481" v="3508" actId="207"/>
          <ac:spMkLst>
            <pc:docMk/>
            <pc:sldMk cId="2555117847" sldId="304"/>
            <ac:spMk id="694" creationId="{6DCA4F63-0293-2051-4EB0-757C2B1B4A11}"/>
          </ac:spMkLst>
        </pc:spChg>
        <pc:spChg chg="mod">
          <ac:chgData name="Tiago Rodrigues de Matos" userId="f958b964552cb1a6" providerId="LiveId" clId="{DED72917-CC25-49D3-8250-9069D6243401}" dt="2023-03-06T19:10:40.481" v="3508" actId="207"/>
          <ac:spMkLst>
            <pc:docMk/>
            <pc:sldMk cId="2555117847" sldId="304"/>
            <ac:spMk id="695" creationId="{D41C2D67-FC6B-90C7-7104-A9565DA0EE40}"/>
          </ac:spMkLst>
        </pc:spChg>
        <pc:spChg chg="mod">
          <ac:chgData name="Tiago Rodrigues de Matos" userId="f958b964552cb1a6" providerId="LiveId" clId="{DED72917-CC25-49D3-8250-9069D6243401}" dt="2023-03-06T19:10:40.481" v="3508" actId="207"/>
          <ac:spMkLst>
            <pc:docMk/>
            <pc:sldMk cId="2555117847" sldId="304"/>
            <ac:spMk id="696" creationId="{C2B01320-25A4-18C3-6A52-67AD64837C8B}"/>
          </ac:spMkLst>
        </pc:spChg>
        <pc:spChg chg="add mod">
          <ac:chgData name="Tiago Rodrigues de Matos" userId="f958b964552cb1a6" providerId="LiveId" clId="{DED72917-CC25-49D3-8250-9069D6243401}" dt="2023-03-06T19:07:49.760" v="3484" actId="403"/>
          <ac:spMkLst>
            <pc:docMk/>
            <pc:sldMk cId="2555117847" sldId="304"/>
            <ac:spMk id="697" creationId="{C944560B-161B-2CE6-7DC3-1A93CD3FDC63}"/>
          </ac:spMkLst>
        </pc:spChg>
        <pc:spChg chg="add mod">
          <ac:chgData name="Tiago Rodrigues de Matos" userId="f958b964552cb1a6" providerId="LiveId" clId="{DED72917-CC25-49D3-8250-9069D6243401}" dt="2023-03-06T19:07:49.760" v="3484" actId="403"/>
          <ac:spMkLst>
            <pc:docMk/>
            <pc:sldMk cId="2555117847" sldId="304"/>
            <ac:spMk id="698" creationId="{EEAF7B6B-40F3-0EED-DB6F-BE385AB0028D}"/>
          </ac:spMkLst>
        </pc:spChg>
        <pc:spChg chg="add mod">
          <ac:chgData name="Tiago Rodrigues de Matos" userId="f958b964552cb1a6" providerId="LiveId" clId="{DED72917-CC25-49D3-8250-9069D6243401}" dt="2023-03-06T19:11:43.559" v="3512" actId="1076"/>
          <ac:spMkLst>
            <pc:docMk/>
            <pc:sldMk cId="2555117847" sldId="304"/>
            <ac:spMk id="728" creationId="{DD250D2A-4542-3F0A-2828-379FE3EAA44B}"/>
          </ac:spMkLst>
        </pc:spChg>
        <pc:spChg chg="add mod">
          <ac:chgData name="Tiago Rodrigues de Matos" userId="f958b964552cb1a6" providerId="LiveId" clId="{DED72917-CC25-49D3-8250-9069D6243401}" dt="2023-03-06T19:11:54.435" v="3514" actId="1076"/>
          <ac:spMkLst>
            <pc:docMk/>
            <pc:sldMk cId="2555117847" sldId="304"/>
            <ac:spMk id="729" creationId="{EA806A13-275F-DD97-8626-E9A1B10845F8}"/>
          </ac:spMkLst>
        </pc:spChg>
        <pc:spChg chg="add mod">
          <ac:chgData name="Tiago Rodrigues de Matos" userId="f958b964552cb1a6" providerId="LiveId" clId="{DED72917-CC25-49D3-8250-9069D6243401}" dt="2023-03-06T19:11:59.731" v="3516" actId="1076"/>
          <ac:spMkLst>
            <pc:docMk/>
            <pc:sldMk cId="2555117847" sldId="304"/>
            <ac:spMk id="730" creationId="{FE236A87-3EED-837B-9C6E-919F042057E9}"/>
          </ac:spMkLst>
        </pc:spChg>
        <pc:spChg chg="add mod">
          <ac:chgData name="Tiago Rodrigues de Matos" userId="f958b964552cb1a6" providerId="LiveId" clId="{DED72917-CC25-49D3-8250-9069D6243401}" dt="2023-03-06T19:12:31.427" v="3519" actId="1076"/>
          <ac:spMkLst>
            <pc:docMk/>
            <pc:sldMk cId="2555117847" sldId="304"/>
            <ac:spMk id="731" creationId="{95E1F772-A6C1-FE91-395F-BAF4C36BA2DD}"/>
          </ac:spMkLst>
        </pc:spChg>
        <pc:spChg chg="add mod">
          <ac:chgData name="Tiago Rodrigues de Matos" userId="f958b964552cb1a6" providerId="LiveId" clId="{DED72917-CC25-49D3-8250-9069D6243401}" dt="2023-03-06T19:15:08.951" v="3549" actId="1076"/>
          <ac:spMkLst>
            <pc:docMk/>
            <pc:sldMk cId="2555117847" sldId="304"/>
            <ac:spMk id="753" creationId="{51B5A132-23A7-F74D-3B4A-2D3FC889CADD}"/>
          </ac:spMkLst>
        </pc:spChg>
        <pc:grpChg chg="add mod">
          <ac:chgData name="Tiago Rodrigues de Matos" userId="f958b964552cb1a6" providerId="LiveId" clId="{DED72917-CC25-49D3-8250-9069D6243401}" dt="2023-03-06T18:41:48.668" v="3173" actId="164"/>
          <ac:grpSpMkLst>
            <pc:docMk/>
            <pc:sldMk cId="2555117847" sldId="304"/>
            <ac:grpSpMk id="106" creationId="{3C8A774C-7789-AFD2-95A9-D6EFB70A9AD3}"/>
          </ac:grpSpMkLst>
        </pc:grpChg>
        <pc:grpChg chg="add mod topLvl">
          <ac:chgData name="Tiago Rodrigues de Matos" userId="f958b964552cb1a6" providerId="LiveId" clId="{DED72917-CC25-49D3-8250-9069D6243401}" dt="2023-03-06T18:45:19.458" v="3217" actId="165"/>
          <ac:grpSpMkLst>
            <pc:docMk/>
            <pc:sldMk cId="2555117847" sldId="304"/>
            <ac:grpSpMk id="107" creationId="{645E3D97-A9EA-0B99-04D5-8E52E9DD98C3}"/>
          </ac:grpSpMkLst>
        </pc:grpChg>
        <pc:grpChg chg="add mod topLvl">
          <ac:chgData name="Tiago Rodrigues de Matos" userId="f958b964552cb1a6" providerId="LiveId" clId="{DED72917-CC25-49D3-8250-9069D6243401}" dt="2023-03-06T18:45:19.458" v="3217" actId="165"/>
          <ac:grpSpMkLst>
            <pc:docMk/>
            <pc:sldMk cId="2555117847" sldId="304"/>
            <ac:grpSpMk id="108" creationId="{F96114FA-6712-6465-9EE4-E3892506AF3E}"/>
          </ac:grpSpMkLst>
        </pc:grpChg>
        <pc:grpChg chg="add mod topLvl">
          <ac:chgData name="Tiago Rodrigues de Matos" userId="f958b964552cb1a6" providerId="LiveId" clId="{DED72917-CC25-49D3-8250-9069D6243401}" dt="2023-03-06T18:45:53.260" v="3222" actId="207"/>
          <ac:grpSpMkLst>
            <pc:docMk/>
            <pc:sldMk cId="2555117847" sldId="304"/>
            <ac:grpSpMk id="151" creationId="{1E11B6CA-3BA5-957F-443C-E4B8ECA249F7}"/>
          </ac:grpSpMkLst>
        </pc:grpChg>
        <pc:grpChg chg="add mod topLvl">
          <ac:chgData name="Tiago Rodrigues de Matos" userId="f958b964552cb1a6" providerId="LiveId" clId="{DED72917-CC25-49D3-8250-9069D6243401}" dt="2023-03-06T18:45:47.418" v="3221" actId="207"/>
          <ac:grpSpMkLst>
            <pc:docMk/>
            <pc:sldMk cId="2555117847" sldId="304"/>
            <ac:grpSpMk id="195" creationId="{E3B9726E-FD8E-DBBC-7370-15C305779DAB}"/>
          </ac:grpSpMkLst>
        </pc:grpChg>
        <pc:grpChg chg="add del mod">
          <ac:chgData name="Tiago Rodrigues de Matos" userId="f958b964552cb1a6" providerId="LiveId" clId="{DED72917-CC25-49D3-8250-9069D6243401}" dt="2023-03-06T18:45:19.458" v="3217" actId="165"/>
          <ac:grpSpMkLst>
            <pc:docMk/>
            <pc:sldMk cId="2555117847" sldId="304"/>
            <ac:grpSpMk id="238" creationId="{A70E9F1B-BA9E-3AF6-3A5A-EF7D9420F9FF}"/>
          </ac:grpSpMkLst>
        </pc:grpChg>
        <pc:grpChg chg="add del mod">
          <ac:chgData name="Tiago Rodrigues de Matos" userId="f958b964552cb1a6" providerId="LiveId" clId="{DED72917-CC25-49D3-8250-9069D6243401}" dt="2023-03-06T18:45:19.458" v="3217" actId="165"/>
          <ac:grpSpMkLst>
            <pc:docMk/>
            <pc:sldMk cId="2555117847" sldId="304"/>
            <ac:grpSpMk id="239" creationId="{333E038A-94F8-7CC7-B7F6-E28A9F852EAA}"/>
          </ac:grpSpMkLst>
        </pc:grpChg>
        <pc:grpChg chg="add del mod">
          <ac:chgData name="Tiago Rodrigues de Matos" userId="f958b964552cb1a6" providerId="LiveId" clId="{DED72917-CC25-49D3-8250-9069D6243401}" dt="2023-03-06T18:45:19.458" v="3217" actId="165"/>
          <ac:grpSpMkLst>
            <pc:docMk/>
            <pc:sldMk cId="2555117847" sldId="304"/>
            <ac:grpSpMk id="240" creationId="{D1CD1923-16C6-38B1-1ADC-3C3C510BD908}"/>
          </ac:grpSpMkLst>
        </pc:grpChg>
        <pc:grpChg chg="add del mod">
          <ac:chgData name="Tiago Rodrigues de Matos" userId="f958b964552cb1a6" providerId="LiveId" clId="{DED72917-CC25-49D3-8250-9069D6243401}" dt="2023-03-06T18:45:19.458" v="3217" actId="165"/>
          <ac:grpSpMkLst>
            <pc:docMk/>
            <pc:sldMk cId="2555117847" sldId="304"/>
            <ac:grpSpMk id="241" creationId="{56FD0BFF-C990-A0E4-26F5-245D0AD97EE5}"/>
          </ac:grpSpMkLst>
        </pc:grpChg>
        <pc:grpChg chg="add del mod">
          <ac:chgData name="Tiago Rodrigues de Matos" userId="f958b964552cb1a6" providerId="LiveId" clId="{DED72917-CC25-49D3-8250-9069D6243401}" dt="2023-03-06T18:49:21.149" v="3244" actId="165"/>
          <ac:grpSpMkLst>
            <pc:docMk/>
            <pc:sldMk cId="2555117847" sldId="304"/>
            <ac:grpSpMk id="242" creationId="{4AF037B9-06F4-5DFE-0696-30FBACDE5FF8}"/>
          </ac:grpSpMkLst>
        </pc:grpChg>
        <pc:grpChg chg="add del mod">
          <ac:chgData name="Tiago Rodrigues de Matos" userId="f958b964552cb1a6" providerId="LiveId" clId="{DED72917-CC25-49D3-8250-9069D6243401}" dt="2023-03-06T18:48:31.299" v="3242" actId="165"/>
          <ac:grpSpMkLst>
            <pc:docMk/>
            <pc:sldMk cId="2555117847" sldId="304"/>
            <ac:grpSpMk id="285" creationId="{977441D1-1BAC-B8BF-B08B-DA7C6A689786}"/>
          </ac:grpSpMkLst>
        </pc:grpChg>
        <pc:grpChg chg="add mod">
          <ac:chgData name="Tiago Rodrigues de Matos" userId="f958b964552cb1a6" providerId="LiveId" clId="{DED72917-CC25-49D3-8250-9069D6243401}" dt="2023-03-06T18:47:38.204" v="3233" actId="11530"/>
          <ac:grpSpMkLst>
            <pc:docMk/>
            <pc:sldMk cId="2555117847" sldId="304"/>
            <ac:grpSpMk id="328" creationId="{3A388A5F-E8A5-ECE9-13AE-37A032A38022}"/>
          </ac:grpSpMkLst>
        </pc:grpChg>
        <pc:grpChg chg="add mod ord">
          <ac:chgData name="Tiago Rodrigues de Matos" userId="f958b964552cb1a6" providerId="LiveId" clId="{DED72917-CC25-49D3-8250-9069D6243401}" dt="2023-03-06T18:48:10.837" v="3241" actId="167"/>
          <ac:grpSpMkLst>
            <pc:docMk/>
            <pc:sldMk cId="2555117847" sldId="304"/>
            <ac:grpSpMk id="371" creationId="{CE16163A-7FAA-2B69-5172-6A71CA75045D}"/>
          </ac:grpSpMkLst>
        </pc:grpChg>
        <pc:grpChg chg="add del mod topLvl">
          <ac:chgData name="Tiago Rodrigues de Matos" userId="f958b964552cb1a6" providerId="LiveId" clId="{DED72917-CC25-49D3-8250-9069D6243401}" dt="2023-03-06T19:09:02.810" v="3500" actId="165"/>
          <ac:grpSpMkLst>
            <pc:docMk/>
            <pc:sldMk cId="2555117847" sldId="304"/>
            <ac:grpSpMk id="423" creationId="{D7A7FC3F-6C1A-486A-BCA2-00E56533F35F}"/>
          </ac:grpSpMkLst>
        </pc:grpChg>
        <pc:grpChg chg="add del mod">
          <ac:chgData name="Tiago Rodrigues de Matos" userId="f958b964552cb1a6" providerId="LiveId" clId="{DED72917-CC25-49D3-8250-9069D6243401}" dt="2023-03-06T19:02:56.546" v="3414" actId="478"/>
          <ac:grpSpMkLst>
            <pc:docMk/>
            <pc:sldMk cId="2555117847" sldId="304"/>
            <ac:grpSpMk id="424" creationId="{53C862CA-5678-D3E1-0FC8-8ADF201DBE37}"/>
          </ac:grpSpMkLst>
        </pc:grpChg>
        <pc:grpChg chg="add mod topLvl">
          <ac:chgData name="Tiago Rodrigues de Matos" userId="f958b964552cb1a6" providerId="LiveId" clId="{DED72917-CC25-49D3-8250-9069D6243401}" dt="2023-03-06T19:09:02.810" v="3500" actId="165"/>
          <ac:grpSpMkLst>
            <pc:docMk/>
            <pc:sldMk cId="2555117847" sldId="304"/>
            <ac:grpSpMk id="434" creationId="{52CFE808-26F2-097B-227A-058BCA86002E}"/>
          </ac:grpSpMkLst>
        </pc:grpChg>
        <pc:grpChg chg="add del mod">
          <ac:chgData name="Tiago Rodrigues de Matos" userId="f958b964552cb1a6" providerId="LiveId" clId="{DED72917-CC25-49D3-8250-9069D6243401}" dt="2023-03-06T19:02:56.546" v="3414" actId="478"/>
          <ac:grpSpMkLst>
            <pc:docMk/>
            <pc:sldMk cId="2555117847" sldId="304"/>
            <ac:grpSpMk id="444" creationId="{8B84CB72-39E1-4D27-CA93-A22F0624054A}"/>
          </ac:grpSpMkLst>
        </pc:grpChg>
        <pc:grpChg chg="add del mod">
          <ac:chgData name="Tiago Rodrigues de Matos" userId="f958b964552cb1a6" providerId="LiveId" clId="{DED72917-CC25-49D3-8250-9069D6243401}" dt="2023-03-06T19:02:43.124" v="3408" actId="478"/>
          <ac:grpSpMkLst>
            <pc:docMk/>
            <pc:sldMk cId="2555117847" sldId="304"/>
            <ac:grpSpMk id="454" creationId="{4FEB3BDF-AA4C-5486-3E23-3E51B68DC956}"/>
          </ac:grpSpMkLst>
        </pc:grpChg>
        <pc:grpChg chg="add del mod">
          <ac:chgData name="Tiago Rodrigues de Matos" userId="f958b964552cb1a6" providerId="LiveId" clId="{DED72917-CC25-49D3-8250-9069D6243401}" dt="2023-03-06T19:02:43.124" v="3408" actId="478"/>
          <ac:grpSpMkLst>
            <pc:docMk/>
            <pc:sldMk cId="2555117847" sldId="304"/>
            <ac:grpSpMk id="464" creationId="{8E95C389-39B0-EB6E-CA4B-4539454CA92B}"/>
          </ac:grpSpMkLst>
        </pc:grpChg>
        <pc:grpChg chg="add del mod">
          <ac:chgData name="Tiago Rodrigues de Matos" userId="f958b964552cb1a6" providerId="LiveId" clId="{DED72917-CC25-49D3-8250-9069D6243401}" dt="2023-03-06T18:51:54.977" v="3265"/>
          <ac:grpSpMkLst>
            <pc:docMk/>
            <pc:sldMk cId="2555117847" sldId="304"/>
            <ac:grpSpMk id="474" creationId="{A31BF83E-88EA-550D-E97C-DD3E97A82CF8}"/>
          </ac:grpSpMkLst>
        </pc:grpChg>
        <pc:grpChg chg="add del mod">
          <ac:chgData name="Tiago Rodrigues de Matos" userId="f958b964552cb1a6" providerId="LiveId" clId="{DED72917-CC25-49D3-8250-9069D6243401}" dt="2023-03-06T18:51:54.977" v="3265"/>
          <ac:grpSpMkLst>
            <pc:docMk/>
            <pc:sldMk cId="2555117847" sldId="304"/>
            <ac:grpSpMk id="484" creationId="{B5DB1B42-558F-A1CA-F30D-DB175D82C2FC}"/>
          </ac:grpSpMkLst>
        </pc:grpChg>
        <pc:grpChg chg="add del mod">
          <ac:chgData name="Tiago Rodrigues de Matos" userId="f958b964552cb1a6" providerId="LiveId" clId="{DED72917-CC25-49D3-8250-9069D6243401}" dt="2023-03-06T18:51:58.119" v="3267"/>
          <ac:grpSpMkLst>
            <pc:docMk/>
            <pc:sldMk cId="2555117847" sldId="304"/>
            <ac:grpSpMk id="494" creationId="{5720D699-DA06-53A2-4250-4AC5DAFAC4B4}"/>
          </ac:grpSpMkLst>
        </pc:grpChg>
        <pc:grpChg chg="add del mod">
          <ac:chgData name="Tiago Rodrigues de Matos" userId="f958b964552cb1a6" providerId="LiveId" clId="{DED72917-CC25-49D3-8250-9069D6243401}" dt="2023-03-06T19:02:43.124" v="3408" actId="478"/>
          <ac:grpSpMkLst>
            <pc:docMk/>
            <pc:sldMk cId="2555117847" sldId="304"/>
            <ac:grpSpMk id="504" creationId="{16E59A16-4050-F743-AF83-4B4F9CDD2BDF}"/>
          </ac:grpSpMkLst>
        </pc:grpChg>
        <pc:grpChg chg="add del mod">
          <ac:chgData name="Tiago Rodrigues de Matos" userId="f958b964552cb1a6" providerId="LiveId" clId="{DED72917-CC25-49D3-8250-9069D6243401}" dt="2023-03-06T19:02:43.124" v="3408" actId="478"/>
          <ac:grpSpMkLst>
            <pc:docMk/>
            <pc:sldMk cId="2555117847" sldId="304"/>
            <ac:grpSpMk id="514" creationId="{BE71511E-00D9-504C-AA77-8D2183958C0B}"/>
          </ac:grpSpMkLst>
        </pc:grpChg>
        <pc:grpChg chg="add del mod">
          <ac:chgData name="Tiago Rodrigues de Matos" userId="f958b964552cb1a6" providerId="LiveId" clId="{DED72917-CC25-49D3-8250-9069D6243401}" dt="2023-03-06T19:04:04.055" v="3431"/>
          <ac:grpSpMkLst>
            <pc:docMk/>
            <pc:sldMk cId="2555117847" sldId="304"/>
            <ac:grpSpMk id="583" creationId="{CBD7F08C-508E-5539-3B00-57A110E5EB68}"/>
          </ac:grpSpMkLst>
        </pc:grpChg>
        <pc:grpChg chg="add del mod">
          <ac:chgData name="Tiago Rodrigues de Matos" userId="f958b964552cb1a6" providerId="LiveId" clId="{DED72917-CC25-49D3-8250-9069D6243401}" dt="2023-03-06T19:04:04.055" v="3431"/>
          <ac:grpSpMkLst>
            <pc:docMk/>
            <pc:sldMk cId="2555117847" sldId="304"/>
            <ac:grpSpMk id="593" creationId="{922CB92C-CBB8-DEF0-8FBF-578EA83EFCA0}"/>
          </ac:grpSpMkLst>
        </pc:grpChg>
        <pc:grpChg chg="add del mod">
          <ac:chgData name="Tiago Rodrigues de Matos" userId="f958b964552cb1a6" providerId="LiveId" clId="{DED72917-CC25-49D3-8250-9069D6243401}" dt="2023-03-06T19:09:02.810" v="3500" actId="165"/>
          <ac:grpSpMkLst>
            <pc:docMk/>
            <pc:sldMk cId="2555117847" sldId="304"/>
            <ac:grpSpMk id="617" creationId="{1FAC7357-9758-1F89-0FEF-106F267A6D5C}"/>
          </ac:grpSpMkLst>
        </pc:grpChg>
        <pc:grpChg chg="add del mod">
          <ac:chgData name="Tiago Rodrigues de Matos" userId="f958b964552cb1a6" providerId="LiveId" clId="{DED72917-CC25-49D3-8250-9069D6243401}" dt="2023-03-06T19:09:02.810" v="3500" actId="165"/>
          <ac:grpSpMkLst>
            <pc:docMk/>
            <pc:sldMk cId="2555117847" sldId="304"/>
            <ac:grpSpMk id="618" creationId="{4A520532-DD68-EC31-03CA-BCE7562EF9C4}"/>
          </ac:grpSpMkLst>
        </pc:grpChg>
        <pc:grpChg chg="add del mod">
          <ac:chgData name="Tiago Rodrigues de Matos" userId="f958b964552cb1a6" providerId="LiveId" clId="{DED72917-CC25-49D3-8250-9069D6243401}" dt="2023-03-06T19:09:02.810" v="3500" actId="165"/>
          <ac:grpSpMkLst>
            <pc:docMk/>
            <pc:sldMk cId="2555117847" sldId="304"/>
            <ac:grpSpMk id="619" creationId="{AD3539F9-5673-0689-B329-433151DE4228}"/>
          </ac:grpSpMkLst>
        </pc:grpChg>
        <pc:grpChg chg="mod topLvl">
          <ac:chgData name="Tiago Rodrigues de Matos" userId="f958b964552cb1a6" providerId="LiveId" clId="{DED72917-CC25-49D3-8250-9069D6243401}" dt="2023-03-06T19:10:10.176" v="3505" actId="207"/>
          <ac:grpSpMkLst>
            <pc:docMk/>
            <pc:sldMk cId="2555117847" sldId="304"/>
            <ac:grpSpMk id="620" creationId="{3F952041-E64A-183C-3679-CFE6408DE0BE}"/>
          </ac:grpSpMkLst>
        </pc:grpChg>
        <pc:grpChg chg="add del mod">
          <ac:chgData name="Tiago Rodrigues de Matos" userId="f958b964552cb1a6" providerId="LiveId" clId="{DED72917-CC25-49D3-8250-9069D6243401}" dt="2023-03-06T19:09:02.810" v="3500" actId="165"/>
          <ac:grpSpMkLst>
            <pc:docMk/>
            <pc:sldMk cId="2555117847" sldId="304"/>
            <ac:grpSpMk id="634" creationId="{AE942FF1-4C9E-25D6-418D-8E276E543090}"/>
          </ac:grpSpMkLst>
        </pc:grpChg>
        <pc:grpChg chg="mod topLvl">
          <ac:chgData name="Tiago Rodrigues de Matos" userId="f958b964552cb1a6" providerId="LiveId" clId="{DED72917-CC25-49D3-8250-9069D6243401}" dt="2023-03-06T19:10:55.867" v="3510" actId="207"/>
          <ac:grpSpMkLst>
            <pc:docMk/>
            <pc:sldMk cId="2555117847" sldId="304"/>
            <ac:grpSpMk id="635" creationId="{C98A48EE-8F1E-8DFF-7709-6489B88491C9}"/>
          </ac:grpSpMkLst>
        </pc:grpChg>
        <pc:grpChg chg="add del mod">
          <ac:chgData name="Tiago Rodrigues de Matos" userId="f958b964552cb1a6" providerId="LiveId" clId="{DED72917-CC25-49D3-8250-9069D6243401}" dt="2023-03-06T19:09:02.810" v="3500" actId="165"/>
          <ac:grpSpMkLst>
            <pc:docMk/>
            <pc:sldMk cId="2555117847" sldId="304"/>
            <ac:grpSpMk id="649" creationId="{159C8F1D-7B9F-3BE3-4435-7A3FEC5A85CD}"/>
          </ac:grpSpMkLst>
        </pc:grpChg>
        <pc:grpChg chg="mod topLvl">
          <ac:chgData name="Tiago Rodrigues de Matos" userId="f958b964552cb1a6" providerId="LiveId" clId="{DED72917-CC25-49D3-8250-9069D6243401}" dt="2023-03-06T19:09:32.009" v="3502" actId="207"/>
          <ac:grpSpMkLst>
            <pc:docMk/>
            <pc:sldMk cId="2555117847" sldId="304"/>
            <ac:grpSpMk id="650" creationId="{AF382804-2BCF-1342-9FC6-7E05A6B656D8}"/>
          </ac:grpSpMkLst>
        </pc:grpChg>
        <pc:grpChg chg="add del mod">
          <ac:chgData name="Tiago Rodrigues de Matos" userId="f958b964552cb1a6" providerId="LiveId" clId="{DED72917-CC25-49D3-8250-9069D6243401}" dt="2023-03-06T19:09:02.810" v="3500" actId="165"/>
          <ac:grpSpMkLst>
            <pc:docMk/>
            <pc:sldMk cId="2555117847" sldId="304"/>
            <ac:grpSpMk id="661" creationId="{FA8DA36D-6D72-F91C-81EA-F8EEB512A0FB}"/>
          </ac:grpSpMkLst>
        </pc:grpChg>
        <pc:grpChg chg="mod topLvl">
          <ac:chgData name="Tiago Rodrigues de Matos" userId="f958b964552cb1a6" providerId="LiveId" clId="{DED72917-CC25-49D3-8250-9069D6243401}" dt="2023-03-06T19:10:49.894" v="3509" actId="207"/>
          <ac:grpSpMkLst>
            <pc:docMk/>
            <pc:sldMk cId="2555117847" sldId="304"/>
            <ac:grpSpMk id="662" creationId="{988EDED1-AB57-9D95-B279-C1EE8CC24188}"/>
          </ac:grpSpMkLst>
        </pc:grpChg>
        <pc:grpChg chg="add del mod">
          <ac:chgData name="Tiago Rodrigues de Matos" userId="f958b964552cb1a6" providerId="LiveId" clId="{DED72917-CC25-49D3-8250-9069D6243401}" dt="2023-03-06T19:09:02.810" v="3500" actId="165"/>
          <ac:grpSpMkLst>
            <pc:docMk/>
            <pc:sldMk cId="2555117847" sldId="304"/>
            <ac:grpSpMk id="673" creationId="{B222DF1D-AF16-AEB6-4E34-4EFC306D4561}"/>
          </ac:grpSpMkLst>
        </pc:grpChg>
        <pc:grpChg chg="mod topLvl">
          <ac:chgData name="Tiago Rodrigues de Matos" userId="f958b964552cb1a6" providerId="LiveId" clId="{DED72917-CC25-49D3-8250-9069D6243401}" dt="2023-03-06T19:09:26.937" v="3501" actId="207"/>
          <ac:grpSpMkLst>
            <pc:docMk/>
            <pc:sldMk cId="2555117847" sldId="304"/>
            <ac:grpSpMk id="674" creationId="{5A495669-B385-F352-3582-ACC7E5FDBB7F}"/>
          </ac:grpSpMkLst>
        </pc:grpChg>
        <pc:grpChg chg="add del mod">
          <ac:chgData name="Tiago Rodrigues de Matos" userId="f958b964552cb1a6" providerId="LiveId" clId="{DED72917-CC25-49D3-8250-9069D6243401}" dt="2023-03-06T19:09:02.810" v="3500" actId="165"/>
          <ac:grpSpMkLst>
            <pc:docMk/>
            <pc:sldMk cId="2555117847" sldId="304"/>
            <ac:grpSpMk id="685" creationId="{A29EF494-3D64-22EC-4CAA-0BC1FBEAB44C}"/>
          </ac:grpSpMkLst>
        </pc:grpChg>
        <pc:grpChg chg="mod topLvl">
          <ac:chgData name="Tiago Rodrigues de Matos" userId="f958b964552cb1a6" providerId="LiveId" clId="{DED72917-CC25-49D3-8250-9069D6243401}" dt="2023-03-06T19:10:40.481" v="3508" actId="207"/>
          <ac:grpSpMkLst>
            <pc:docMk/>
            <pc:sldMk cId="2555117847" sldId="304"/>
            <ac:grpSpMk id="686" creationId="{8B3A0870-CAFC-F8E9-C4D0-D7973CA04187}"/>
          </ac:grpSpMkLst>
        </pc:grpChg>
        <pc:cxnChg chg="add mod">
          <ac:chgData name="Tiago Rodrigues de Matos" userId="f958b964552cb1a6" providerId="LiveId" clId="{DED72917-CC25-49D3-8250-9069D6243401}" dt="2023-03-06T18:30:29.798" v="3020" actId="1076"/>
          <ac:cxnSpMkLst>
            <pc:docMk/>
            <pc:sldMk cId="2555117847" sldId="304"/>
            <ac:cxnSpMk id="9" creationId="{9D57DDFB-BF4B-037E-CA8F-EE170C761930}"/>
          </ac:cxnSpMkLst>
        </pc:cxnChg>
        <pc:cxnChg chg="add mod">
          <ac:chgData name="Tiago Rodrigues de Matos" userId="f958b964552cb1a6" providerId="LiveId" clId="{DED72917-CC25-49D3-8250-9069D6243401}" dt="2023-03-06T18:30:31.814" v="3021" actId="1076"/>
          <ac:cxnSpMkLst>
            <pc:docMk/>
            <pc:sldMk cId="2555117847" sldId="304"/>
            <ac:cxnSpMk id="10" creationId="{2E3A7C1E-D083-E734-BDF1-5A31EB0B4234}"/>
          </ac:cxnSpMkLst>
        </pc:cxnChg>
        <pc:cxnChg chg="add mod">
          <ac:chgData name="Tiago Rodrigues de Matos" userId="f958b964552cb1a6" providerId="LiveId" clId="{DED72917-CC25-49D3-8250-9069D6243401}" dt="2023-03-06T18:29:40.611" v="3012" actId="408"/>
          <ac:cxnSpMkLst>
            <pc:docMk/>
            <pc:sldMk cId="2555117847" sldId="304"/>
            <ac:cxnSpMk id="11" creationId="{CA397179-B7B8-1001-6403-E0003F23BB62}"/>
          </ac:cxnSpMkLst>
        </pc:cxnChg>
        <pc:cxnChg chg="add mod">
          <ac:chgData name="Tiago Rodrigues de Matos" userId="f958b964552cb1a6" providerId="LiveId" clId="{DED72917-CC25-49D3-8250-9069D6243401}" dt="2023-03-06T18:54:54.263" v="3306" actId="1076"/>
          <ac:cxnSpMkLst>
            <pc:docMk/>
            <pc:sldMk cId="2555117847" sldId="304"/>
            <ac:cxnSpMk id="529" creationId="{C5AE30B5-D277-A160-52F0-CF4129B691B4}"/>
          </ac:cxnSpMkLst>
        </pc:cxnChg>
        <pc:cxnChg chg="add mod">
          <ac:chgData name="Tiago Rodrigues de Matos" userId="f958b964552cb1a6" providerId="LiveId" clId="{DED72917-CC25-49D3-8250-9069D6243401}" dt="2023-03-06T18:54:57.847" v="3308" actId="1036"/>
          <ac:cxnSpMkLst>
            <pc:docMk/>
            <pc:sldMk cId="2555117847" sldId="304"/>
            <ac:cxnSpMk id="530" creationId="{D3FAFCD0-433C-1624-6F1E-0B73F2B0BE38}"/>
          </ac:cxnSpMkLst>
        </pc:cxnChg>
        <pc:cxnChg chg="add mod">
          <ac:chgData name="Tiago Rodrigues de Matos" userId="f958b964552cb1a6" providerId="LiveId" clId="{DED72917-CC25-49D3-8250-9069D6243401}" dt="2023-03-06T18:55:00.160" v="3314" actId="1036"/>
          <ac:cxnSpMkLst>
            <pc:docMk/>
            <pc:sldMk cId="2555117847" sldId="304"/>
            <ac:cxnSpMk id="531" creationId="{2A278DDC-7FF8-F1DE-0226-47A4EE24D875}"/>
          </ac:cxnSpMkLst>
        </pc:cxnChg>
        <pc:cxnChg chg="add mod">
          <ac:chgData name="Tiago Rodrigues de Matos" userId="f958b964552cb1a6" providerId="LiveId" clId="{DED72917-CC25-49D3-8250-9069D6243401}" dt="2023-03-06T18:54:34.100" v="3302" actId="1076"/>
          <ac:cxnSpMkLst>
            <pc:docMk/>
            <pc:sldMk cId="2555117847" sldId="304"/>
            <ac:cxnSpMk id="532" creationId="{8FAE2E56-15C6-2090-8069-8371EAEE14D1}"/>
          </ac:cxnSpMkLst>
        </pc:cxnChg>
        <pc:cxnChg chg="add del mod">
          <ac:chgData name="Tiago Rodrigues de Matos" userId="f958b964552cb1a6" providerId="LiveId" clId="{DED72917-CC25-49D3-8250-9069D6243401}" dt="2023-03-06T18:54:38.797" v="3305" actId="478"/>
          <ac:cxnSpMkLst>
            <pc:docMk/>
            <pc:sldMk cId="2555117847" sldId="304"/>
            <ac:cxnSpMk id="533" creationId="{3B9C6D32-0676-BF7B-C900-FAF367934A7D}"/>
          </ac:cxnSpMkLst>
        </pc:cxnChg>
        <pc:cxnChg chg="add del mod">
          <ac:chgData name="Tiago Rodrigues de Matos" userId="f958b964552cb1a6" providerId="LiveId" clId="{DED72917-CC25-49D3-8250-9069D6243401}" dt="2023-03-06T18:55:35.820" v="3322" actId="478"/>
          <ac:cxnSpMkLst>
            <pc:docMk/>
            <pc:sldMk cId="2555117847" sldId="304"/>
            <ac:cxnSpMk id="534" creationId="{8E341D81-1825-5B45-8389-CA656A52F29F}"/>
          </ac:cxnSpMkLst>
        </pc:cxnChg>
        <pc:cxnChg chg="add del mod">
          <ac:chgData name="Tiago Rodrigues de Matos" userId="f958b964552cb1a6" providerId="LiveId" clId="{DED72917-CC25-49D3-8250-9069D6243401}" dt="2023-03-06T18:55:38.347" v="3323" actId="478"/>
          <ac:cxnSpMkLst>
            <pc:docMk/>
            <pc:sldMk cId="2555117847" sldId="304"/>
            <ac:cxnSpMk id="535" creationId="{83599BE8-EE10-B58B-41E0-B441B48BBD00}"/>
          </ac:cxnSpMkLst>
        </pc:cxnChg>
        <pc:cxnChg chg="add del mod">
          <ac:chgData name="Tiago Rodrigues de Matos" userId="f958b964552cb1a6" providerId="LiveId" clId="{DED72917-CC25-49D3-8250-9069D6243401}" dt="2023-03-06T18:55:40.396" v="3324" actId="478"/>
          <ac:cxnSpMkLst>
            <pc:docMk/>
            <pc:sldMk cId="2555117847" sldId="304"/>
            <ac:cxnSpMk id="536" creationId="{01834483-C8B3-9433-FBA5-95189C429988}"/>
          </ac:cxnSpMkLst>
        </pc:cxnChg>
        <pc:cxnChg chg="add del mod">
          <ac:chgData name="Tiago Rodrigues de Matos" userId="f958b964552cb1a6" providerId="LiveId" clId="{DED72917-CC25-49D3-8250-9069D6243401}" dt="2023-03-06T18:55:42.548" v="3325" actId="478"/>
          <ac:cxnSpMkLst>
            <pc:docMk/>
            <pc:sldMk cId="2555117847" sldId="304"/>
            <ac:cxnSpMk id="537" creationId="{0AA517BD-B8D6-0FB0-D12F-59A9040820CB}"/>
          </ac:cxnSpMkLst>
        </pc:cxnChg>
        <pc:cxnChg chg="add mod">
          <ac:chgData name="Tiago Rodrigues de Matos" userId="f958b964552cb1a6" providerId="LiveId" clId="{DED72917-CC25-49D3-8250-9069D6243401}" dt="2023-03-06T19:04:53.029" v="3442" actId="1076"/>
          <ac:cxnSpMkLst>
            <pc:docMk/>
            <pc:sldMk cId="2555117847" sldId="304"/>
            <ac:cxnSpMk id="556" creationId="{02CF0ADB-CBD6-919A-C853-F329E93DDF8F}"/>
          </ac:cxnSpMkLst>
        </pc:cxnChg>
        <pc:cxnChg chg="add del mod">
          <ac:chgData name="Tiago Rodrigues de Matos" userId="f958b964552cb1a6" providerId="LiveId" clId="{DED72917-CC25-49D3-8250-9069D6243401}" dt="2023-03-06T19:02:36.769" v="3402" actId="478"/>
          <ac:cxnSpMkLst>
            <pc:docMk/>
            <pc:sldMk cId="2555117847" sldId="304"/>
            <ac:cxnSpMk id="557" creationId="{C8DFDE50-7374-579E-F44A-5D17771A3A82}"/>
          </ac:cxnSpMkLst>
        </pc:cxnChg>
        <pc:cxnChg chg="add del mod">
          <ac:chgData name="Tiago Rodrigues de Matos" userId="f958b964552cb1a6" providerId="LiveId" clId="{DED72917-CC25-49D3-8250-9069D6243401}" dt="2023-03-06T19:02:43.124" v="3408" actId="478"/>
          <ac:cxnSpMkLst>
            <pc:docMk/>
            <pc:sldMk cId="2555117847" sldId="304"/>
            <ac:cxnSpMk id="558" creationId="{DB0FF910-95AE-1F8C-D2D0-05450ECDE5E6}"/>
          </ac:cxnSpMkLst>
        </pc:cxnChg>
        <pc:cxnChg chg="add del mod">
          <ac:chgData name="Tiago Rodrigues de Matos" userId="f958b964552cb1a6" providerId="LiveId" clId="{DED72917-CC25-49D3-8250-9069D6243401}" dt="2023-03-06T19:02:43.124" v="3408" actId="478"/>
          <ac:cxnSpMkLst>
            <pc:docMk/>
            <pc:sldMk cId="2555117847" sldId="304"/>
            <ac:cxnSpMk id="559" creationId="{9448BABA-63D3-CC7B-F700-CC36F6AEEFB2}"/>
          </ac:cxnSpMkLst>
        </pc:cxnChg>
        <pc:cxnChg chg="add del mod">
          <ac:chgData name="Tiago Rodrigues de Matos" userId="f958b964552cb1a6" providerId="LiveId" clId="{DED72917-CC25-49D3-8250-9069D6243401}" dt="2023-03-06T19:02:40.464" v="3407" actId="478"/>
          <ac:cxnSpMkLst>
            <pc:docMk/>
            <pc:sldMk cId="2555117847" sldId="304"/>
            <ac:cxnSpMk id="560" creationId="{8AFE7B07-4CD0-B519-6BAD-C7CEB42A5E9D}"/>
          </ac:cxnSpMkLst>
        </pc:cxnChg>
        <pc:cxnChg chg="add mod">
          <ac:chgData name="Tiago Rodrigues de Matos" userId="f958b964552cb1a6" providerId="LiveId" clId="{DED72917-CC25-49D3-8250-9069D6243401}" dt="2023-03-06T19:04:53.029" v="3442" actId="1076"/>
          <ac:cxnSpMkLst>
            <pc:docMk/>
            <pc:sldMk cId="2555117847" sldId="304"/>
            <ac:cxnSpMk id="561" creationId="{8285DFA3-09CA-A5D7-008F-23DC963EA5E9}"/>
          </ac:cxnSpMkLst>
        </pc:cxnChg>
        <pc:cxnChg chg="add del mod">
          <ac:chgData name="Tiago Rodrigues de Matos" userId="f958b964552cb1a6" providerId="LiveId" clId="{DED72917-CC25-49D3-8250-9069D6243401}" dt="2023-03-06T19:02:51.866" v="3411" actId="478"/>
          <ac:cxnSpMkLst>
            <pc:docMk/>
            <pc:sldMk cId="2555117847" sldId="304"/>
            <ac:cxnSpMk id="563" creationId="{8F2634B6-2194-6A29-A7FA-AA758443230B}"/>
          </ac:cxnSpMkLst>
        </pc:cxnChg>
        <pc:cxnChg chg="add del mod">
          <ac:chgData name="Tiago Rodrigues de Matos" userId="f958b964552cb1a6" providerId="LiveId" clId="{DED72917-CC25-49D3-8250-9069D6243401}" dt="2023-03-06T19:02:37.732" v="3403" actId="478"/>
          <ac:cxnSpMkLst>
            <pc:docMk/>
            <pc:sldMk cId="2555117847" sldId="304"/>
            <ac:cxnSpMk id="564" creationId="{0660AA55-9ECA-89F7-BC0B-35BB417C3E91}"/>
          </ac:cxnSpMkLst>
        </pc:cxnChg>
        <pc:cxnChg chg="add del mod">
          <ac:chgData name="Tiago Rodrigues de Matos" userId="f958b964552cb1a6" providerId="LiveId" clId="{DED72917-CC25-49D3-8250-9069D6243401}" dt="2023-03-06T19:02:43.124" v="3408" actId="478"/>
          <ac:cxnSpMkLst>
            <pc:docMk/>
            <pc:sldMk cId="2555117847" sldId="304"/>
            <ac:cxnSpMk id="565" creationId="{8E1026B4-9295-74C2-AE02-5D8150B180FF}"/>
          </ac:cxnSpMkLst>
        </pc:cxnChg>
        <pc:cxnChg chg="add del mod">
          <ac:chgData name="Tiago Rodrigues de Matos" userId="f958b964552cb1a6" providerId="LiveId" clId="{DED72917-CC25-49D3-8250-9069D6243401}" dt="2023-03-06T19:02:43.124" v="3408" actId="478"/>
          <ac:cxnSpMkLst>
            <pc:docMk/>
            <pc:sldMk cId="2555117847" sldId="304"/>
            <ac:cxnSpMk id="566" creationId="{764D3FD9-0F0A-1BE1-C258-C14A6374E6C5}"/>
          </ac:cxnSpMkLst>
        </pc:cxnChg>
        <pc:cxnChg chg="add del mod">
          <ac:chgData name="Tiago Rodrigues de Matos" userId="f958b964552cb1a6" providerId="LiveId" clId="{DED72917-CC25-49D3-8250-9069D6243401}" dt="2023-03-06T19:02:39.406" v="3405" actId="478"/>
          <ac:cxnSpMkLst>
            <pc:docMk/>
            <pc:sldMk cId="2555117847" sldId="304"/>
            <ac:cxnSpMk id="567" creationId="{C2C0DDBB-4A9E-1097-252E-6E6AD8CB5CEF}"/>
          </ac:cxnSpMkLst>
        </pc:cxnChg>
        <pc:cxnChg chg="add del mod">
          <ac:chgData name="Tiago Rodrigues de Matos" userId="f958b964552cb1a6" providerId="LiveId" clId="{DED72917-CC25-49D3-8250-9069D6243401}" dt="2023-03-06T19:02:50.834" v="3410" actId="478"/>
          <ac:cxnSpMkLst>
            <pc:docMk/>
            <pc:sldMk cId="2555117847" sldId="304"/>
            <ac:cxnSpMk id="568" creationId="{EEDE4812-84E3-DEBA-34DF-BDFBBC7EFAA5}"/>
          </ac:cxnSpMkLst>
        </pc:cxnChg>
        <pc:cxnChg chg="add del mod">
          <ac:chgData name="Tiago Rodrigues de Matos" userId="f958b964552cb1a6" providerId="LiveId" clId="{DED72917-CC25-49D3-8250-9069D6243401}" dt="2023-03-06T19:04:04.055" v="3431"/>
          <ac:cxnSpMkLst>
            <pc:docMk/>
            <pc:sldMk cId="2555117847" sldId="304"/>
            <ac:cxnSpMk id="605" creationId="{003C03AD-8F83-0103-5022-FEE95F26AC6F}"/>
          </ac:cxnSpMkLst>
        </pc:cxnChg>
        <pc:cxnChg chg="add del mod">
          <ac:chgData name="Tiago Rodrigues de Matos" userId="f958b964552cb1a6" providerId="LiveId" clId="{DED72917-CC25-49D3-8250-9069D6243401}" dt="2023-03-06T19:04:04.055" v="3431"/>
          <ac:cxnSpMkLst>
            <pc:docMk/>
            <pc:sldMk cId="2555117847" sldId="304"/>
            <ac:cxnSpMk id="606" creationId="{4CB147A6-637B-DDA4-6893-C4E9A91B1E07}"/>
          </ac:cxnSpMkLst>
        </pc:cxnChg>
        <pc:cxnChg chg="add mod">
          <ac:chgData name="Tiago Rodrigues de Matos" userId="f958b964552cb1a6" providerId="LiveId" clId="{DED72917-CC25-49D3-8250-9069D6243401}" dt="2023-03-06T19:05:30.375" v="3449" actId="14100"/>
          <ac:cxnSpMkLst>
            <pc:docMk/>
            <pc:sldMk cId="2555117847" sldId="304"/>
            <ac:cxnSpMk id="631" creationId="{E5AC6B37-4614-5777-FAC2-497250300EB3}"/>
          </ac:cxnSpMkLst>
        </pc:cxnChg>
        <pc:cxnChg chg="add mod">
          <ac:chgData name="Tiago Rodrigues de Matos" userId="f958b964552cb1a6" providerId="LiveId" clId="{DED72917-CC25-49D3-8250-9069D6243401}" dt="2023-03-06T19:05:54.364" v="3454" actId="14100"/>
          <ac:cxnSpMkLst>
            <pc:docMk/>
            <pc:sldMk cId="2555117847" sldId="304"/>
            <ac:cxnSpMk id="646" creationId="{4CE50574-1609-0E5A-DC05-BEB82A14D749}"/>
          </ac:cxnSpMkLst>
        </pc:cxnChg>
        <pc:cxnChg chg="add mod">
          <ac:chgData name="Tiago Rodrigues de Matos" userId="f958b964552cb1a6" providerId="LiveId" clId="{DED72917-CC25-49D3-8250-9069D6243401}" dt="2023-03-06T19:07:44.083" v="3479" actId="14100"/>
          <ac:cxnSpMkLst>
            <pc:docMk/>
            <pc:sldMk cId="2555117847" sldId="304"/>
            <ac:cxnSpMk id="699" creationId="{42E012B8-220A-3E29-E261-AC6602176664}"/>
          </ac:cxnSpMkLst>
        </pc:cxnChg>
        <pc:cxnChg chg="add mod">
          <ac:chgData name="Tiago Rodrigues de Matos" userId="f958b964552cb1a6" providerId="LiveId" clId="{DED72917-CC25-49D3-8250-9069D6243401}" dt="2023-03-06T19:07:38.749" v="3477" actId="14100"/>
          <ac:cxnSpMkLst>
            <pc:docMk/>
            <pc:sldMk cId="2555117847" sldId="304"/>
            <ac:cxnSpMk id="702" creationId="{54D1AF69-DA00-565D-6897-9F2237B893B8}"/>
          </ac:cxnSpMkLst>
        </pc:cxnChg>
        <pc:cxnChg chg="add mod">
          <ac:chgData name="Tiago Rodrigues de Matos" userId="f958b964552cb1a6" providerId="LiveId" clId="{DED72917-CC25-49D3-8250-9069D6243401}" dt="2023-03-06T19:07:36.243" v="3476" actId="14100"/>
          <ac:cxnSpMkLst>
            <pc:docMk/>
            <pc:sldMk cId="2555117847" sldId="304"/>
            <ac:cxnSpMk id="703" creationId="{068B8389-0C0C-651A-C260-FDDBD02A7A66}"/>
          </ac:cxnSpMkLst>
        </pc:cxnChg>
        <pc:cxnChg chg="add mod">
          <ac:chgData name="Tiago Rodrigues de Matos" userId="f958b964552cb1a6" providerId="LiveId" clId="{DED72917-CC25-49D3-8250-9069D6243401}" dt="2023-03-06T19:07:41.756" v="3478" actId="14100"/>
          <ac:cxnSpMkLst>
            <pc:docMk/>
            <pc:sldMk cId="2555117847" sldId="304"/>
            <ac:cxnSpMk id="704" creationId="{487CAFEE-3275-1146-C3CC-AC720790DD88}"/>
          </ac:cxnSpMkLst>
        </pc:cxnChg>
        <pc:cxnChg chg="add mod">
          <ac:chgData name="Tiago Rodrigues de Matos" userId="f958b964552cb1a6" providerId="LiveId" clId="{DED72917-CC25-49D3-8250-9069D6243401}" dt="2023-03-06T19:08:26.572" v="3499" actId="14100"/>
          <ac:cxnSpMkLst>
            <pc:docMk/>
            <pc:sldMk cId="2555117847" sldId="304"/>
            <ac:cxnSpMk id="714" creationId="{2CB3AF1D-CFD9-42D4-56C8-DC82E83E2684}"/>
          </ac:cxnSpMkLst>
        </pc:cxnChg>
        <pc:cxnChg chg="add mod">
          <ac:chgData name="Tiago Rodrigues de Matos" userId="f958b964552cb1a6" providerId="LiveId" clId="{DED72917-CC25-49D3-8250-9069D6243401}" dt="2023-03-06T19:08:15.019" v="3494" actId="14100"/>
          <ac:cxnSpMkLst>
            <pc:docMk/>
            <pc:sldMk cId="2555117847" sldId="304"/>
            <ac:cxnSpMk id="715" creationId="{7E056F5B-C01E-6566-B118-CB3F421F6273}"/>
          </ac:cxnSpMkLst>
        </pc:cxnChg>
        <pc:cxnChg chg="add mod">
          <ac:chgData name="Tiago Rodrigues de Matos" userId="f958b964552cb1a6" providerId="LiveId" clId="{DED72917-CC25-49D3-8250-9069D6243401}" dt="2023-03-06T19:08:11.478" v="3492" actId="14100"/>
          <ac:cxnSpMkLst>
            <pc:docMk/>
            <pc:sldMk cId="2555117847" sldId="304"/>
            <ac:cxnSpMk id="716" creationId="{43AE8A27-6F64-627E-C244-8AB4D0679BFD}"/>
          </ac:cxnSpMkLst>
        </pc:cxnChg>
        <pc:cxnChg chg="add mod">
          <ac:chgData name="Tiago Rodrigues de Matos" userId="f958b964552cb1a6" providerId="LiveId" clId="{DED72917-CC25-49D3-8250-9069D6243401}" dt="2023-03-06T19:08:24.494" v="3498" actId="14100"/>
          <ac:cxnSpMkLst>
            <pc:docMk/>
            <pc:sldMk cId="2555117847" sldId="304"/>
            <ac:cxnSpMk id="724" creationId="{E8D7A44A-27C4-6726-E87D-3D21F9AD7BA3}"/>
          </ac:cxnSpMkLst>
        </pc:cxnChg>
        <pc:cxnChg chg="add mod">
          <ac:chgData name="Tiago Rodrigues de Matos" userId="f958b964552cb1a6" providerId="LiveId" clId="{DED72917-CC25-49D3-8250-9069D6243401}" dt="2023-03-06T19:12:42.992" v="3521" actId="14100"/>
          <ac:cxnSpMkLst>
            <pc:docMk/>
            <pc:sldMk cId="2555117847" sldId="304"/>
            <ac:cxnSpMk id="733" creationId="{B7A1463E-C4A7-40E5-CCC2-B89A96D1783C}"/>
          </ac:cxnSpMkLst>
        </pc:cxnChg>
        <pc:cxnChg chg="add mod">
          <ac:chgData name="Tiago Rodrigues de Matos" userId="f958b964552cb1a6" providerId="LiveId" clId="{DED72917-CC25-49D3-8250-9069D6243401}" dt="2023-03-06T19:13:19.653" v="3532" actId="14100"/>
          <ac:cxnSpMkLst>
            <pc:docMk/>
            <pc:sldMk cId="2555117847" sldId="304"/>
            <ac:cxnSpMk id="735" creationId="{36453674-2F28-F2A2-880D-8DB11C549735}"/>
          </ac:cxnSpMkLst>
        </pc:cxnChg>
        <pc:cxnChg chg="add mod">
          <ac:chgData name="Tiago Rodrigues de Matos" userId="f958b964552cb1a6" providerId="LiveId" clId="{DED72917-CC25-49D3-8250-9069D6243401}" dt="2023-03-06T19:13:11.664" v="3530" actId="14100"/>
          <ac:cxnSpMkLst>
            <pc:docMk/>
            <pc:sldMk cId="2555117847" sldId="304"/>
            <ac:cxnSpMk id="737" creationId="{F1E4E42B-F18D-2053-AA38-17CA6F7AFCDA}"/>
          </ac:cxnSpMkLst>
        </pc:cxnChg>
        <pc:cxnChg chg="add mod">
          <ac:chgData name="Tiago Rodrigues de Matos" userId="f958b964552cb1a6" providerId="LiveId" clId="{DED72917-CC25-49D3-8250-9069D6243401}" dt="2023-03-06T19:13:34.593" v="3536" actId="14100"/>
          <ac:cxnSpMkLst>
            <pc:docMk/>
            <pc:sldMk cId="2555117847" sldId="304"/>
            <ac:cxnSpMk id="744" creationId="{C9FCA9A5-8453-C51A-BB71-A084D38805CC}"/>
          </ac:cxnSpMkLst>
        </pc:cxnChg>
        <pc:cxnChg chg="add del mod">
          <ac:chgData name="Tiago Rodrigues de Matos" userId="f958b964552cb1a6" providerId="LiveId" clId="{DED72917-CC25-49D3-8250-9069D6243401}" dt="2023-03-06T19:13:48.246" v="3538"/>
          <ac:cxnSpMkLst>
            <pc:docMk/>
            <pc:sldMk cId="2555117847" sldId="304"/>
            <ac:cxnSpMk id="747" creationId="{07AF2694-F833-7EB8-CBE8-D9504BAB2718}"/>
          </ac:cxnSpMkLst>
        </pc:cxnChg>
        <pc:cxnChg chg="add">
          <ac:chgData name="Tiago Rodrigues de Matos" userId="f958b964552cb1a6" providerId="LiveId" clId="{DED72917-CC25-49D3-8250-9069D6243401}" dt="2023-03-06T19:14:06.189" v="3539" actId="11529"/>
          <ac:cxnSpMkLst>
            <pc:docMk/>
            <pc:sldMk cId="2555117847" sldId="304"/>
            <ac:cxnSpMk id="749" creationId="{8F44F0E9-8048-423C-941B-C2E7EEE014D7}"/>
          </ac:cxnSpMkLst>
        </pc:cxnChg>
        <pc:cxnChg chg="add mod">
          <ac:chgData name="Tiago Rodrigues de Matos" userId="f958b964552cb1a6" providerId="LiveId" clId="{DED72917-CC25-49D3-8250-9069D6243401}" dt="2023-03-06T19:14:12.688" v="3541" actId="1076"/>
          <ac:cxnSpMkLst>
            <pc:docMk/>
            <pc:sldMk cId="2555117847" sldId="304"/>
            <ac:cxnSpMk id="750" creationId="{763A56B4-C49D-7BEF-FD99-187991F519C8}"/>
          </ac:cxnSpMkLst>
        </pc:cxnChg>
        <pc:cxnChg chg="add mod">
          <ac:chgData name="Tiago Rodrigues de Matos" userId="f958b964552cb1a6" providerId="LiveId" clId="{DED72917-CC25-49D3-8250-9069D6243401}" dt="2023-03-06T19:14:40.600" v="3546" actId="14100"/>
          <ac:cxnSpMkLst>
            <pc:docMk/>
            <pc:sldMk cId="2555117847" sldId="304"/>
            <ac:cxnSpMk id="751" creationId="{04591CC3-5965-6F0A-BBBC-382DA23340B1}"/>
          </ac:cxnSpMkLst>
        </pc:cxnChg>
      </pc:sldChg>
      <pc:sldChg chg="new del">
        <pc:chgData name="Tiago Rodrigues de Matos" userId="f958b964552cb1a6" providerId="LiveId" clId="{DED72917-CC25-49D3-8250-9069D6243401}" dt="2023-03-06T12:53:39.224" v="761" actId="47"/>
        <pc:sldMkLst>
          <pc:docMk/>
          <pc:sldMk cId="3604236405" sldId="305"/>
        </pc:sldMkLst>
      </pc:sldChg>
      <pc:sldChg chg="modSp add mod">
        <pc:chgData name="Tiago Rodrigues de Matos" userId="f958b964552cb1a6" providerId="LiveId" clId="{DED72917-CC25-49D3-8250-9069D6243401}" dt="2023-03-06T12:53:42.897" v="767" actId="20577"/>
        <pc:sldMkLst>
          <pc:docMk/>
          <pc:sldMk cId="1355715957" sldId="306"/>
        </pc:sldMkLst>
        <pc:spChg chg="mod">
          <ac:chgData name="Tiago Rodrigues de Matos" userId="f958b964552cb1a6" providerId="LiveId" clId="{DED72917-CC25-49D3-8250-9069D6243401}" dt="2023-03-06T12:53:42.897" v="767" actId="20577"/>
          <ac:spMkLst>
            <pc:docMk/>
            <pc:sldMk cId="1355715957" sldId="306"/>
            <ac:spMk id="116" creationId="{00000000-0000-0000-0000-000000000000}"/>
          </ac:spMkLst>
        </pc:spChg>
      </pc:sldChg>
      <pc:sldChg chg="addSp modSp new mod">
        <pc:chgData name="Tiago Rodrigues de Matos" userId="f958b964552cb1a6" providerId="LiveId" clId="{DED72917-CC25-49D3-8250-9069D6243401}" dt="2023-03-06T13:04:55.710" v="784" actId="14100"/>
        <pc:sldMkLst>
          <pc:docMk/>
          <pc:sldMk cId="3192804902" sldId="307"/>
        </pc:sldMkLst>
        <pc:picChg chg="add mod">
          <ac:chgData name="Tiago Rodrigues de Matos" userId="f958b964552cb1a6" providerId="LiveId" clId="{DED72917-CC25-49D3-8250-9069D6243401}" dt="2023-03-06T13:04:55.710" v="784" actId="14100"/>
          <ac:picMkLst>
            <pc:docMk/>
            <pc:sldMk cId="3192804902" sldId="307"/>
            <ac:picMk id="5" creationId="{59341E0F-350A-C4A8-DA51-6C481A1FE014}"/>
          </ac:picMkLst>
        </pc:picChg>
      </pc:sldChg>
      <pc:sldChg chg="add del">
        <pc:chgData name="Tiago Rodrigues de Matos" userId="f958b964552cb1a6" providerId="LiveId" clId="{DED72917-CC25-49D3-8250-9069D6243401}" dt="2023-03-06T13:07:46.091" v="798" actId="47"/>
        <pc:sldMkLst>
          <pc:docMk/>
          <pc:sldMk cId="514917898" sldId="308"/>
        </pc:sldMkLst>
      </pc:sldChg>
      <pc:sldChg chg="add del">
        <pc:chgData name="Tiago Rodrigues de Matos" userId="f958b964552cb1a6" providerId="LiveId" clId="{DED72917-CC25-49D3-8250-9069D6243401}" dt="2023-03-06T13:07:46.091" v="798" actId="47"/>
        <pc:sldMkLst>
          <pc:docMk/>
          <pc:sldMk cId="933870549" sldId="309"/>
        </pc:sldMkLst>
      </pc:sldChg>
      <pc:sldChg chg="add del">
        <pc:chgData name="Tiago Rodrigues de Matos" userId="f958b964552cb1a6" providerId="LiveId" clId="{DED72917-CC25-49D3-8250-9069D6243401}" dt="2023-03-06T13:07:46.091" v="798" actId="47"/>
        <pc:sldMkLst>
          <pc:docMk/>
          <pc:sldMk cId="2561321038" sldId="310"/>
        </pc:sldMkLst>
      </pc:sldChg>
      <pc:sldChg chg="add del">
        <pc:chgData name="Tiago Rodrigues de Matos" userId="f958b964552cb1a6" providerId="LiveId" clId="{DED72917-CC25-49D3-8250-9069D6243401}" dt="2023-03-06T13:07:46.091" v="798" actId="47"/>
        <pc:sldMkLst>
          <pc:docMk/>
          <pc:sldMk cId="4202634566" sldId="311"/>
        </pc:sldMkLst>
      </pc:sldChg>
      <pc:sldChg chg="add del">
        <pc:chgData name="Tiago Rodrigues de Matos" userId="f958b964552cb1a6" providerId="LiveId" clId="{DED72917-CC25-49D3-8250-9069D6243401}" dt="2023-03-06T13:07:46.091" v="798" actId="47"/>
        <pc:sldMkLst>
          <pc:docMk/>
          <pc:sldMk cId="1096837934" sldId="312"/>
        </pc:sldMkLst>
      </pc:sldChg>
      <pc:sldChg chg="add del">
        <pc:chgData name="Tiago Rodrigues de Matos" userId="f958b964552cb1a6" providerId="LiveId" clId="{DED72917-CC25-49D3-8250-9069D6243401}" dt="2023-03-06T13:07:55.246" v="806" actId="47"/>
        <pc:sldMkLst>
          <pc:docMk/>
          <pc:sldMk cId="2474021610" sldId="313"/>
        </pc:sldMkLst>
      </pc:sldChg>
      <pc:sldChg chg="add del">
        <pc:chgData name="Tiago Rodrigues de Matos" userId="f958b964552cb1a6" providerId="LiveId" clId="{DED72917-CC25-49D3-8250-9069D6243401}" dt="2023-03-06T13:07:55.246" v="806" actId="47"/>
        <pc:sldMkLst>
          <pc:docMk/>
          <pc:sldMk cId="2987541057" sldId="314"/>
        </pc:sldMkLst>
      </pc:sldChg>
      <pc:sldChg chg="add del">
        <pc:chgData name="Tiago Rodrigues de Matos" userId="f958b964552cb1a6" providerId="LiveId" clId="{DED72917-CC25-49D3-8250-9069D6243401}" dt="2023-03-06T13:07:55.246" v="806" actId="47"/>
        <pc:sldMkLst>
          <pc:docMk/>
          <pc:sldMk cId="3707277716" sldId="315"/>
        </pc:sldMkLst>
      </pc:sldChg>
      <pc:sldChg chg="add del">
        <pc:chgData name="Tiago Rodrigues de Matos" userId="f958b964552cb1a6" providerId="LiveId" clId="{DED72917-CC25-49D3-8250-9069D6243401}" dt="2023-03-06T13:07:55.246" v="806" actId="47"/>
        <pc:sldMkLst>
          <pc:docMk/>
          <pc:sldMk cId="4201283025" sldId="316"/>
        </pc:sldMkLst>
      </pc:sldChg>
      <pc:sldChg chg="add del">
        <pc:chgData name="Tiago Rodrigues de Matos" userId="f958b964552cb1a6" providerId="LiveId" clId="{DED72917-CC25-49D3-8250-9069D6243401}" dt="2023-03-06T13:07:55.246" v="806" actId="47"/>
        <pc:sldMkLst>
          <pc:docMk/>
          <pc:sldMk cId="93754649" sldId="317"/>
        </pc:sldMkLst>
      </pc:sldChg>
      <pc:sldChg chg="modSp add del mod">
        <pc:chgData name="Tiago Rodrigues de Matos" userId="f958b964552cb1a6" providerId="LiveId" clId="{DED72917-CC25-49D3-8250-9069D6243401}" dt="2023-03-06T17:29:28.539" v="1717" actId="47"/>
        <pc:sldMkLst>
          <pc:docMk/>
          <pc:sldMk cId="3629889843" sldId="318"/>
        </pc:sldMkLst>
        <pc:spChg chg="mod">
          <ac:chgData name="Tiago Rodrigues de Matos" userId="f958b964552cb1a6" providerId="LiveId" clId="{DED72917-CC25-49D3-8250-9069D6243401}" dt="2023-03-06T13:07:38.238" v="797" actId="20577"/>
          <ac:spMkLst>
            <pc:docMk/>
            <pc:sldMk cId="3629889843" sldId="318"/>
            <ac:spMk id="3" creationId="{4738B514-E77A-7AF4-E23F-074F83F5A139}"/>
          </ac:spMkLst>
        </pc:spChg>
      </pc:sldChg>
      <pc:sldChg chg="add del">
        <pc:chgData name="Tiago Rodrigues de Matos" userId="f958b964552cb1a6" providerId="LiveId" clId="{DED72917-CC25-49D3-8250-9069D6243401}" dt="2023-03-06T13:07:55.246" v="806" actId="47"/>
        <pc:sldMkLst>
          <pc:docMk/>
          <pc:sldMk cId="862814867" sldId="319"/>
        </pc:sldMkLst>
      </pc:sldChg>
      <pc:sldChg chg="modSp add mod">
        <pc:chgData name="Tiago Rodrigues de Matos" userId="f958b964552cb1a6" providerId="LiveId" clId="{DED72917-CC25-49D3-8250-9069D6243401}" dt="2023-03-06T18:01:05.218" v="2566" actId="20577"/>
        <pc:sldMkLst>
          <pc:docMk/>
          <pc:sldMk cId="8497204" sldId="320"/>
        </pc:sldMkLst>
        <pc:spChg chg="mod">
          <ac:chgData name="Tiago Rodrigues de Matos" userId="f958b964552cb1a6" providerId="LiveId" clId="{DED72917-CC25-49D3-8250-9069D6243401}" dt="2023-03-06T18:01:05.218" v="2566" actId="20577"/>
          <ac:spMkLst>
            <pc:docMk/>
            <pc:sldMk cId="8497204" sldId="320"/>
            <ac:spMk id="2" creationId="{772786F4-2559-ABAD-B798-D97C299AD502}"/>
          </ac:spMkLst>
        </pc:spChg>
        <pc:spChg chg="mod">
          <ac:chgData name="Tiago Rodrigues de Matos" userId="f958b964552cb1a6" providerId="LiveId" clId="{DED72917-CC25-49D3-8250-9069D6243401}" dt="2023-03-06T17:29:36.339" v="1727" actId="20577"/>
          <ac:spMkLst>
            <pc:docMk/>
            <pc:sldMk cId="8497204" sldId="320"/>
            <ac:spMk id="3" creationId="{4738B514-E77A-7AF4-E23F-074F83F5A139}"/>
          </ac:spMkLst>
        </pc:spChg>
      </pc:sldChg>
      <pc:sldChg chg="modSp add mod">
        <pc:chgData name="Tiago Rodrigues de Matos" userId="f958b964552cb1a6" providerId="LiveId" clId="{DED72917-CC25-49D3-8250-9069D6243401}" dt="2023-03-06T17:35:12.029" v="1761" actId="20577"/>
        <pc:sldMkLst>
          <pc:docMk/>
          <pc:sldMk cId="3535591873" sldId="321"/>
        </pc:sldMkLst>
        <pc:spChg chg="mod">
          <ac:chgData name="Tiago Rodrigues de Matos" userId="f958b964552cb1a6" providerId="LiveId" clId="{DED72917-CC25-49D3-8250-9069D6243401}" dt="2023-03-06T17:34:43.548" v="1745" actId="21"/>
          <ac:spMkLst>
            <pc:docMk/>
            <pc:sldMk cId="3535591873" sldId="321"/>
            <ac:spMk id="2" creationId="{772786F4-2559-ABAD-B798-D97C299AD502}"/>
          </ac:spMkLst>
        </pc:spChg>
        <pc:spChg chg="mod">
          <ac:chgData name="Tiago Rodrigues de Matos" userId="f958b964552cb1a6" providerId="LiveId" clId="{DED72917-CC25-49D3-8250-9069D6243401}" dt="2023-03-06T17:35:12.029" v="1761" actId="20577"/>
          <ac:spMkLst>
            <pc:docMk/>
            <pc:sldMk cId="3535591873" sldId="321"/>
            <ac:spMk id="3" creationId="{4738B514-E77A-7AF4-E23F-074F83F5A139}"/>
          </ac:spMkLst>
        </pc:spChg>
      </pc:sldChg>
      <pc:sldChg chg="modSp add mod">
        <pc:chgData name="Tiago Rodrigues de Matos" userId="f958b964552cb1a6" providerId="LiveId" clId="{DED72917-CC25-49D3-8250-9069D6243401}" dt="2023-03-06T18:02:26.109" v="2623" actId="1076"/>
        <pc:sldMkLst>
          <pc:docMk/>
          <pc:sldMk cId="3203472340" sldId="322"/>
        </pc:sldMkLst>
        <pc:spChg chg="mod">
          <ac:chgData name="Tiago Rodrigues de Matos" userId="f958b964552cb1a6" providerId="LiveId" clId="{DED72917-CC25-49D3-8250-9069D6243401}" dt="2023-03-06T18:02:26.109" v="2623" actId="1076"/>
          <ac:spMkLst>
            <pc:docMk/>
            <pc:sldMk cId="3203472340" sldId="322"/>
            <ac:spMk id="2" creationId="{772786F4-2559-ABAD-B798-D97C299AD502}"/>
          </ac:spMkLst>
        </pc:spChg>
        <pc:spChg chg="mod">
          <ac:chgData name="Tiago Rodrigues de Matos" userId="f958b964552cb1a6" providerId="LiveId" clId="{DED72917-CC25-49D3-8250-9069D6243401}" dt="2023-03-06T17:34:46.948" v="1754" actId="20577"/>
          <ac:spMkLst>
            <pc:docMk/>
            <pc:sldMk cId="3203472340" sldId="322"/>
            <ac:spMk id="3" creationId="{4738B514-E77A-7AF4-E23F-074F83F5A139}"/>
          </ac:spMkLst>
        </pc:spChg>
      </pc:sldChg>
      <pc:sldChg chg="addSp delSp modSp add mod">
        <pc:chgData name="Tiago Rodrigues de Matos" userId="f958b964552cb1a6" providerId="LiveId" clId="{DED72917-CC25-49D3-8250-9069D6243401}" dt="2023-03-06T18:19:13.205" v="2909" actId="21"/>
        <pc:sldMkLst>
          <pc:docMk/>
          <pc:sldMk cId="3285949453" sldId="323"/>
        </pc:sldMkLst>
        <pc:spChg chg="mod">
          <ac:chgData name="Tiago Rodrigues de Matos" userId="f958b964552cb1a6" providerId="LiveId" clId="{DED72917-CC25-49D3-8250-9069D6243401}" dt="2023-03-06T18:13:11.572" v="2797" actId="6549"/>
          <ac:spMkLst>
            <pc:docMk/>
            <pc:sldMk cId="3285949453" sldId="323"/>
            <ac:spMk id="2" creationId="{772786F4-2559-ABAD-B798-D97C299AD502}"/>
          </ac:spMkLst>
        </pc:spChg>
        <pc:spChg chg="mod">
          <ac:chgData name="Tiago Rodrigues de Matos" userId="f958b964552cb1a6" providerId="LiveId" clId="{DED72917-CC25-49D3-8250-9069D6243401}" dt="2023-03-06T17:35:35.091" v="1772" actId="20577"/>
          <ac:spMkLst>
            <pc:docMk/>
            <pc:sldMk cId="3285949453" sldId="323"/>
            <ac:spMk id="3" creationId="{4738B514-E77A-7AF4-E23F-074F83F5A139}"/>
          </ac:spMkLst>
        </pc:spChg>
        <pc:spChg chg="add mod">
          <ac:chgData name="Tiago Rodrigues de Matos" userId="f958b964552cb1a6" providerId="LiveId" clId="{DED72917-CC25-49D3-8250-9069D6243401}" dt="2023-03-06T18:15:09.992" v="2850" actId="21"/>
          <ac:spMkLst>
            <pc:docMk/>
            <pc:sldMk cId="3285949453" sldId="323"/>
            <ac:spMk id="16" creationId="{243C1C51-73C8-3AB3-73B4-621443EA79A9}"/>
          </ac:spMkLst>
        </pc:spChg>
        <pc:picChg chg="add del mod">
          <ac:chgData name="Tiago Rodrigues de Matos" userId="f958b964552cb1a6" providerId="LiveId" clId="{DED72917-CC25-49D3-8250-9069D6243401}" dt="2023-03-06T18:14:19.181" v="2839" actId="21"/>
          <ac:picMkLst>
            <pc:docMk/>
            <pc:sldMk cId="3285949453" sldId="323"/>
            <ac:picMk id="5" creationId="{0AE8CB50-4408-9FFA-44F7-5C84F9CBF844}"/>
          </ac:picMkLst>
        </pc:picChg>
        <pc:picChg chg="add del mod">
          <ac:chgData name="Tiago Rodrigues de Matos" userId="f958b964552cb1a6" providerId="LiveId" clId="{DED72917-CC25-49D3-8250-9069D6243401}" dt="2023-03-06T18:05:35.702" v="2639" actId="478"/>
          <ac:picMkLst>
            <pc:docMk/>
            <pc:sldMk cId="3285949453" sldId="323"/>
            <ac:picMk id="7" creationId="{1CF39EF4-1B9F-A215-A394-384031629BB9}"/>
          </ac:picMkLst>
        </pc:picChg>
        <pc:picChg chg="add del mod">
          <ac:chgData name="Tiago Rodrigues de Matos" userId="f958b964552cb1a6" providerId="LiveId" clId="{DED72917-CC25-49D3-8250-9069D6243401}" dt="2023-03-06T18:14:19.181" v="2839" actId="21"/>
          <ac:picMkLst>
            <pc:docMk/>
            <pc:sldMk cId="3285949453" sldId="323"/>
            <ac:picMk id="9" creationId="{9712D565-16D5-2B7E-DB49-145B6910431B}"/>
          </ac:picMkLst>
        </pc:picChg>
        <pc:picChg chg="add del mod">
          <ac:chgData name="Tiago Rodrigues de Matos" userId="f958b964552cb1a6" providerId="LiveId" clId="{DED72917-CC25-49D3-8250-9069D6243401}" dt="2023-03-06T18:14:19.181" v="2839" actId="21"/>
          <ac:picMkLst>
            <pc:docMk/>
            <pc:sldMk cId="3285949453" sldId="323"/>
            <ac:picMk id="11" creationId="{E433681B-B349-F1F5-5F85-24B3E1AC0D46}"/>
          </ac:picMkLst>
        </pc:picChg>
        <pc:picChg chg="add del mod">
          <ac:chgData name="Tiago Rodrigues de Matos" userId="f958b964552cb1a6" providerId="LiveId" clId="{DED72917-CC25-49D3-8250-9069D6243401}" dt="2023-03-06T18:19:13.205" v="2909" actId="21"/>
          <ac:picMkLst>
            <pc:docMk/>
            <pc:sldMk cId="3285949453" sldId="323"/>
            <ac:picMk id="13" creationId="{832E0E66-743A-E335-FA19-D265167D0F58}"/>
          </ac:picMkLst>
        </pc:picChg>
        <pc:picChg chg="add del mod">
          <ac:chgData name="Tiago Rodrigues de Matos" userId="f958b964552cb1a6" providerId="LiveId" clId="{DED72917-CC25-49D3-8250-9069D6243401}" dt="2023-03-06T18:18:45.904" v="2906" actId="21"/>
          <ac:picMkLst>
            <pc:docMk/>
            <pc:sldMk cId="3285949453" sldId="323"/>
            <ac:picMk id="15" creationId="{5ADC2864-0696-8725-E1B1-C6EC7170484B}"/>
          </ac:picMkLst>
        </pc:picChg>
        <pc:picChg chg="add del mod">
          <ac:chgData name="Tiago Rodrigues de Matos" userId="f958b964552cb1a6" providerId="LiveId" clId="{DED72917-CC25-49D3-8250-9069D6243401}" dt="2023-03-06T18:17:38.988" v="2897" actId="21"/>
          <ac:picMkLst>
            <pc:docMk/>
            <pc:sldMk cId="3285949453" sldId="323"/>
            <ac:picMk id="2050" creationId="{72D2BCD1-F281-4F68-50A9-2267D38C0B02}"/>
          </ac:picMkLst>
        </pc:picChg>
      </pc:sldChg>
      <pc:sldChg chg="addSp delSp modSp add mod">
        <pc:chgData name="Tiago Rodrigues de Matos" userId="f958b964552cb1a6" providerId="LiveId" clId="{DED72917-CC25-49D3-8250-9069D6243401}" dt="2023-03-06T18:00:49.161" v="2562" actId="1076"/>
        <pc:sldMkLst>
          <pc:docMk/>
          <pc:sldMk cId="393796379" sldId="324"/>
        </pc:sldMkLst>
        <pc:spChg chg="mod">
          <ac:chgData name="Tiago Rodrigues de Matos" userId="f958b964552cb1a6" providerId="LiveId" clId="{DED72917-CC25-49D3-8250-9069D6243401}" dt="2023-03-06T18:00:49.161" v="2562" actId="1076"/>
          <ac:spMkLst>
            <pc:docMk/>
            <pc:sldMk cId="393796379" sldId="324"/>
            <ac:spMk id="2" creationId="{772786F4-2559-ABAD-B798-D97C299AD502}"/>
          </ac:spMkLst>
        </pc:spChg>
        <pc:spChg chg="mod">
          <ac:chgData name="Tiago Rodrigues de Matos" userId="f958b964552cb1a6" providerId="LiveId" clId="{DED72917-CC25-49D3-8250-9069D6243401}" dt="2023-03-06T17:36:21.720" v="1814" actId="20577"/>
          <ac:spMkLst>
            <pc:docMk/>
            <pc:sldMk cId="393796379" sldId="324"/>
            <ac:spMk id="3" creationId="{4738B514-E77A-7AF4-E23F-074F83F5A139}"/>
          </ac:spMkLst>
        </pc:spChg>
        <pc:spChg chg="add del">
          <ac:chgData name="Tiago Rodrigues de Matos" userId="f958b964552cb1a6" providerId="LiveId" clId="{DED72917-CC25-49D3-8250-9069D6243401}" dt="2023-03-06T17:38:00.918" v="1972" actId="22"/>
          <ac:spMkLst>
            <pc:docMk/>
            <pc:sldMk cId="393796379" sldId="324"/>
            <ac:spMk id="5" creationId="{F0C929E3-FF2E-5C3F-176D-9BF56D90623E}"/>
          </ac:spMkLst>
        </pc:spChg>
        <pc:spChg chg="add del">
          <ac:chgData name="Tiago Rodrigues de Matos" userId="f958b964552cb1a6" providerId="LiveId" clId="{DED72917-CC25-49D3-8250-9069D6243401}" dt="2023-03-06T17:38:04.936" v="1974" actId="22"/>
          <ac:spMkLst>
            <pc:docMk/>
            <pc:sldMk cId="393796379" sldId="324"/>
            <ac:spMk id="7" creationId="{31AF028D-F98A-65F0-41ED-84A1E183BAF4}"/>
          </ac:spMkLst>
        </pc:spChg>
        <pc:spChg chg="add del">
          <ac:chgData name="Tiago Rodrigues de Matos" userId="f958b964552cb1a6" providerId="LiveId" clId="{DED72917-CC25-49D3-8250-9069D6243401}" dt="2023-03-06T17:38:09.376" v="1976" actId="22"/>
          <ac:spMkLst>
            <pc:docMk/>
            <pc:sldMk cId="393796379" sldId="324"/>
            <ac:spMk id="9" creationId="{F40AA2C3-E3E3-1E2C-B7BA-6518576D7B41}"/>
          </ac:spMkLst>
        </pc:spChg>
      </pc:sldChg>
      <pc:sldChg chg="add del">
        <pc:chgData name="Tiago Rodrigues de Matos" userId="f958b964552cb1a6" providerId="LiveId" clId="{DED72917-CC25-49D3-8250-9069D6243401}" dt="2023-03-06T17:39:27.678" v="2110" actId="47"/>
        <pc:sldMkLst>
          <pc:docMk/>
          <pc:sldMk cId="2515371721" sldId="325"/>
        </pc:sldMkLst>
      </pc:sldChg>
      <pc:sldChg chg="add del">
        <pc:chgData name="Tiago Rodrigues de Matos" userId="f958b964552cb1a6" providerId="LiveId" clId="{DED72917-CC25-49D3-8250-9069D6243401}" dt="2023-03-06T17:39:29.650" v="2111" actId="47"/>
        <pc:sldMkLst>
          <pc:docMk/>
          <pc:sldMk cId="3690562625" sldId="326"/>
        </pc:sldMkLst>
      </pc:sldChg>
      <pc:sldChg chg="modSp add mod">
        <pc:chgData name="Tiago Rodrigues de Matos" userId="f958b964552cb1a6" providerId="LiveId" clId="{DED72917-CC25-49D3-8250-9069D6243401}" dt="2023-03-06T13:11:50.417" v="822"/>
        <pc:sldMkLst>
          <pc:docMk/>
          <pc:sldMk cId="4068834750" sldId="327"/>
        </pc:sldMkLst>
        <pc:spChg chg="mod">
          <ac:chgData name="Tiago Rodrigues de Matos" userId="f958b964552cb1a6" providerId="LiveId" clId="{DED72917-CC25-49D3-8250-9069D6243401}" dt="2023-03-06T13:11:50.417" v="822"/>
          <ac:spMkLst>
            <pc:docMk/>
            <pc:sldMk cId="4068834750" sldId="327"/>
            <ac:spMk id="2" creationId="{772786F4-2559-ABAD-B798-D97C299AD502}"/>
          </ac:spMkLst>
        </pc:spChg>
        <pc:spChg chg="mod">
          <ac:chgData name="Tiago Rodrigues de Matos" userId="f958b964552cb1a6" providerId="LiveId" clId="{DED72917-CC25-49D3-8250-9069D6243401}" dt="2023-03-06T13:11:46.444" v="821" actId="20577"/>
          <ac:spMkLst>
            <pc:docMk/>
            <pc:sldMk cId="4068834750" sldId="327"/>
            <ac:spMk id="3" creationId="{4738B514-E77A-7AF4-E23F-074F83F5A139}"/>
          </ac:spMkLst>
        </pc:spChg>
      </pc:sldChg>
      <pc:sldChg chg="addSp modSp add mod">
        <pc:chgData name="Tiago Rodrigues de Matos" userId="f958b964552cb1a6" providerId="LiveId" clId="{DED72917-CC25-49D3-8250-9069D6243401}" dt="2023-03-06T13:13:09.118" v="825" actId="14100"/>
        <pc:sldMkLst>
          <pc:docMk/>
          <pc:sldMk cId="1769432541" sldId="328"/>
        </pc:sldMkLst>
        <pc:picChg chg="add mod">
          <ac:chgData name="Tiago Rodrigues de Matos" userId="f958b964552cb1a6" providerId="LiveId" clId="{DED72917-CC25-49D3-8250-9069D6243401}" dt="2023-03-06T13:13:09.118" v="825" actId="14100"/>
          <ac:picMkLst>
            <pc:docMk/>
            <pc:sldMk cId="1769432541" sldId="328"/>
            <ac:picMk id="5" creationId="{36C95C42-FEB0-10F1-656F-488FCA5DA022}"/>
          </ac:picMkLst>
        </pc:picChg>
      </pc:sldChg>
      <pc:sldChg chg="addSp add mod">
        <pc:chgData name="Tiago Rodrigues de Matos" userId="f958b964552cb1a6" providerId="LiveId" clId="{DED72917-CC25-49D3-8250-9069D6243401}" dt="2023-03-06T13:14:07.205" v="826" actId="22"/>
        <pc:sldMkLst>
          <pc:docMk/>
          <pc:sldMk cId="1815851052" sldId="329"/>
        </pc:sldMkLst>
        <pc:picChg chg="add">
          <ac:chgData name="Tiago Rodrigues de Matos" userId="f958b964552cb1a6" providerId="LiveId" clId="{DED72917-CC25-49D3-8250-9069D6243401}" dt="2023-03-06T13:14:07.205" v="826" actId="22"/>
          <ac:picMkLst>
            <pc:docMk/>
            <pc:sldMk cId="1815851052" sldId="329"/>
            <ac:picMk id="5" creationId="{D172C7BD-2C77-5FC0-34CC-16C4F5081347}"/>
          </ac:picMkLst>
        </pc:picChg>
      </pc:sldChg>
      <pc:sldChg chg="modSp add mod">
        <pc:chgData name="Tiago Rodrigues de Matos" userId="f958b964552cb1a6" providerId="LiveId" clId="{DED72917-CC25-49D3-8250-9069D6243401}" dt="2023-03-06T17:26:33.789" v="1689" actId="20577"/>
        <pc:sldMkLst>
          <pc:docMk/>
          <pc:sldMk cId="736167953" sldId="330"/>
        </pc:sldMkLst>
        <pc:spChg chg="mod">
          <ac:chgData name="Tiago Rodrigues de Matos" userId="f958b964552cb1a6" providerId="LiveId" clId="{DED72917-CC25-49D3-8250-9069D6243401}" dt="2023-03-06T17:26:33.789" v="1689" actId="20577"/>
          <ac:spMkLst>
            <pc:docMk/>
            <pc:sldMk cId="736167953" sldId="330"/>
            <ac:spMk id="2" creationId="{772786F4-2559-ABAD-B798-D97C299AD502}"/>
          </ac:spMkLst>
        </pc:spChg>
        <pc:spChg chg="mod">
          <ac:chgData name="Tiago Rodrigues de Matos" userId="f958b964552cb1a6" providerId="LiveId" clId="{DED72917-CC25-49D3-8250-9069D6243401}" dt="2023-03-06T17:25:47.273" v="1666" actId="20577"/>
          <ac:spMkLst>
            <pc:docMk/>
            <pc:sldMk cId="736167953" sldId="330"/>
            <ac:spMk id="3" creationId="{4738B514-E77A-7AF4-E23F-074F83F5A139}"/>
          </ac:spMkLst>
        </pc:spChg>
      </pc:sldChg>
      <pc:sldChg chg="addSp modSp add mod">
        <pc:chgData name="Tiago Rodrigues de Matos" userId="f958b964552cb1a6" providerId="LiveId" clId="{DED72917-CC25-49D3-8250-9069D6243401}" dt="2023-03-06T17:29:23.066" v="1715" actId="1076"/>
        <pc:sldMkLst>
          <pc:docMk/>
          <pc:sldMk cId="1919426521" sldId="331"/>
        </pc:sldMkLst>
        <pc:spChg chg="mod">
          <ac:chgData name="Tiago Rodrigues de Matos" userId="f958b964552cb1a6" providerId="LiveId" clId="{DED72917-CC25-49D3-8250-9069D6243401}" dt="2023-03-06T17:28:42.279" v="1713" actId="20577"/>
          <ac:spMkLst>
            <pc:docMk/>
            <pc:sldMk cId="1919426521" sldId="331"/>
            <ac:spMk id="3" creationId="{4738B514-E77A-7AF4-E23F-074F83F5A139}"/>
          </ac:spMkLst>
        </pc:spChg>
        <pc:picChg chg="add mod">
          <ac:chgData name="Tiago Rodrigues de Matos" userId="f958b964552cb1a6" providerId="LiveId" clId="{DED72917-CC25-49D3-8250-9069D6243401}" dt="2023-03-06T17:29:23.066" v="1715" actId="1076"/>
          <ac:picMkLst>
            <pc:docMk/>
            <pc:sldMk cId="1919426521" sldId="331"/>
            <ac:picMk id="5" creationId="{4121CDC3-A967-600F-C50A-D276B951C641}"/>
          </ac:picMkLst>
        </pc:picChg>
      </pc:sldChg>
      <pc:sldChg chg="add del">
        <pc:chgData name="Tiago Rodrigues de Matos" userId="f958b964552cb1a6" providerId="LiveId" clId="{DED72917-CC25-49D3-8250-9069D6243401}" dt="2023-03-06T17:29:27.701" v="1716" actId="47"/>
        <pc:sldMkLst>
          <pc:docMk/>
          <pc:sldMk cId="664392308" sldId="332"/>
        </pc:sldMkLst>
      </pc:sldChg>
      <pc:sldChg chg="modSp new mod">
        <pc:chgData name="Tiago Rodrigues de Matos" userId="f958b964552cb1a6" providerId="LiveId" clId="{DED72917-CC25-49D3-8250-9069D6243401}" dt="2023-03-06T18:00:28.410" v="2561" actId="6549"/>
        <pc:sldMkLst>
          <pc:docMk/>
          <pc:sldMk cId="2436491553" sldId="333"/>
        </pc:sldMkLst>
        <pc:spChg chg="mod">
          <ac:chgData name="Tiago Rodrigues de Matos" userId="f958b964552cb1a6" providerId="LiveId" clId="{DED72917-CC25-49D3-8250-9069D6243401}" dt="2023-03-06T18:00:28.410" v="2561" actId="6549"/>
          <ac:spMkLst>
            <pc:docMk/>
            <pc:sldMk cId="2436491553" sldId="333"/>
            <ac:spMk id="2" creationId="{0D0B9656-9B53-75AD-87A1-B0A1B8596291}"/>
          </ac:spMkLst>
        </pc:spChg>
      </pc:sldChg>
      <pc:sldChg chg="modSp new del mod ord">
        <pc:chgData name="Tiago Rodrigues de Matos" userId="f958b964552cb1a6" providerId="LiveId" clId="{DED72917-CC25-49D3-8250-9069D6243401}" dt="2023-03-06T18:00:11.354" v="2559" actId="47"/>
        <pc:sldMkLst>
          <pc:docMk/>
          <pc:sldMk cId="4151308240" sldId="334"/>
        </pc:sldMkLst>
        <pc:spChg chg="mod">
          <ac:chgData name="Tiago Rodrigues de Matos" userId="f958b964552cb1a6" providerId="LiveId" clId="{DED72917-CC25-49D3-8250-9069D6243401}" dt="2023-03-06T17:22:53.897" v="1391" actId="20577"/>
          <ac:spMkLst>
            <pc:docMk/>
            <pc:sldMk cId="4151308240" sldId="334"/>
            <ac:spMk id="3" creationId="{20836078-9BAE-D24A-FA27-12A44C40BF8D}"/>
          </ac:spMkLst>
        </pc:spChg>
      </pc:sldChg>
      <pc:sldChg chg="modSp new mod">
        <pc:chgData name="Tiago Rodrigues de Matos" userId="f958b964552cb1a6" providerId="LiveId" clId="{DED72917-CC25-49D3-8250-9069D6243401}" dt="2023-03-06T18:27:01.685" v="3001" actId="1076"/>
        <pc:sldMkLst>
          <pc:docMk/>
          <pc:sldMk cId="670948583" sldId="335"/>
        </pc:sldMkLst>
        <pc:spChg chg="mod">
          <ac:chgData name="Tiago Rodrigues de Matos" userId="f958b964552cb1a6" providerId="LiveId" clId="{DED72917-CC25-49D3-8250-9069D6243401}" dt="2023-03-06T18:27:01.685" v="3001" actId="1076"/>
          <ac:spMkLst>
            <pc:docMk/>
            <pc:sldMk cId="670948583" sldId="335"/>
            <ac:spMk id="2" creationId="{73D872F4-906B-BD54-87FC-9EA9512458F3}"/>
          </ac:spMkLst>
        </pc:spChg>
        <pc:spChg chg="mod">
          <ac:chgData name="Tiago Rodrigues de Matos" userId="f958b964552cb1a6" providerId="LiveId" clId="{DED72917-CC25-49D3-8250-9069D6243401}" dt="2023-03-06T17:23:04.719" v="1402" actId="20577"/>
          <ac:spMkLst>
            <pc:docMk/>
            <pc:sldMk cId="670948583" sldId="335"/>
            <ac:spMk id="3" creationId="{7D712ADA-4CE2-CF16-DE70-2AB7088E9CEA}"/>
          </ac:spMkLst>
        </pc:spChg>
      </pc:sldChg>
      <pc:sldChg chg="new del">
        <pc:chgData name="Tiago Rodrigues de Matos" userId="f958b964552cb1a6" providerId="LiveId" clId="{DED72917-CC25-49D3-8250-9069D6243401}" dt="2023-03-06T17:30:03.093" v="1729" actId="47"/>
        <pc:sldMkLst>
          <pc:docMk/>
          <pc:sldMk cId="401225580" sldId="336"/>
        </pc:sldMkLst>
      </pc:sldChg>
      <pc:sldChg chg="modSp new mod">
        <pc:chgData name="Tiago Rodrigues de Matos" userId="f958b964552cb1a6" providerId="LiveId" clId="{DED72917-CC25-49D3-8250-9069D6243401}" dt="2023-03-06T18:00:54.138" v="2563" actId="1076"/>
        <pc:sldMkLst>
          <pc:docMk/>
          <pc:sldMk cId="1252595131" sldId="336"/>
        </pc:sldMkLst>
        <pc:spChg chg="mod">
          <ac:chgData name="Tiago Rodrigues de Matos" userId="f958b964552cb1a6" providerId="LiveId" clId="{DED72917-CC25-49D3-8250-9069D6243401}" dt="2023-03-06T18:00:54.138" v="2563" actId="1076"/>
          <ac:spMkLst>
            <pc:docMk/>
            <pc:sldMk cId="1252595131" sldId="336"/>
            <ac:spMk id="2" creationId="{EF5025E7-EED7-1D52-655D-E24CA084A86B}"/>
          </ac:spMkLst>
        </pc:spChg>
        <pc:spChg chg="mod">
          <ac:chgData name="Tiago Rodrigues de Matos" userId="f958b964552cb1a6" providerId="LiveId" clId="{DED72917-CC25-49D3-8250-9069D6243401}" dt="2023-03-06T17:38:32.237" v="2011" actId="20577"/>
          <ac:spMkLst>
            <pc:docMk/>
            <pc:sldMk cId="1252595131" sldId="336"/>
            <ac:spMk id="3" creationId="{95ADEB75-59E8-F170-1F84-699270E2C8EC}"/>
          </ac:spMkLst>
        </pc:spChg>
      </pc:sldChg>
      <pc:sldChg chg="addSp delSp modSp new mod modClrScheme chgLayout">
        <pc:chgData name="Tiago Rodrigues de Matos" userId="f958b964552cb1a6" providerId="LiveId" clId="{DED72917-CC25-49D3-8250-9069D6243401}" dt="2023-03-06T17:40:16.375" v="2125" actId="1076"/>
        <pc:sldMkLst>
          <pc:docMk/>
          <pc:sldMk cId="791351682" sldId="337"/>
        </pc:sldMkLst>
        <pc:spChg chg="del mod ord">
          <ac:chgData name="Tiago Rodrigues de Matos" userId="f958b964552cb1a6" providerId="LiveId" clId="{DED72917-CC25-49D3-8250-9069D6243401}" dt="2023-03-06T17:39:36.823" v="2113" actId="700"/>
          <ac:spMkLst>
            <pc:docMk/>
            <pc:sldMk cId="791351682" sldId="337"/>
            <ac:spMk id="2" creationId="{5BBFC490-5924-FF93-5FCF-16D1801F264E}"/>
          </ac:spMkLst>
        </pc:spChg>
        <pc:spChg chg="del">
          <ac:chgData name="Tiago Rodrigues de Matos" userId="f958b964552cb1a6" providerId="LiveId" clId="{DED72917-CC25-49D3-8250-9069D6243401}" dt="2023-03-06T17:39:36.823" v="2113" actId="700"/>
          <ac:spMkLst>
            <pc:docMk/>
            <pc:sldMk cId="791351682" sldId="337"/>
            <ac:spMk id="3" creationId="{8536245A-5F64-FA26-7EB5-587B6D037870}"/>
          </ac:spMkLst>
        </pc:spChg>
        <pc:spChg chg="add mod ord">
          <ac:chgData name="Tiago Rodrigues de Matos" userId="f958b964552cb1a6" providerId="LiveId" clId="{DED72917-CC25-49D3-8250-9069D6243401}" dt="2023-03-06T17:40:16.375" v="2125" actId="1076"/>
          <ac:spMkLst>
            <pc:docMk/>
            <pc:sldMk cId="791351682" sldId="337"/>
            <ac:spMk id="4" creationId="{AC64CDC7-4936-AA62-DFEE-AEC1173957B1}"/>
          </ac:spMkLst>
        </pc:spChg>
        <pc:spChg chg="add del mod ord">
          <ac:chgData name="Tiago Rodrigues de Matos" userId="f958b964552cb1a6" providerId="LiveId" clId="{DED72917-CC25-49D3-8250-9069D6243401}" dt="2023-03-06T17:40:12.550" v="2124" actId="478"/>
          <ac:spMkLst>
            <pc:docMk/>
            <pc:sldMk cId="791351682" sldId="337"/>
            <ac:spMk id="5" creationId="{966B0B8D-A161-6846-76B4-D2F89F56934B}"/>
          </ac:spMkLst>
        </pc:spChg>
      </pc:sldChg>
      <pc:sldChg chg="modSp new mod">
        <pc:chgData name="Tiago Rodrigues de Matos" userId="f958b964552cb1a6" providerId="LiveId" clId="{DED72917-CC25-49D3-8250-9069D6243401}" dt="2023-03-08T00:27:55.110" v="3559" actId="1035"/>
        <pc:sldMkLst>
          <pc:docMk/>
          <pc:sldMk cId="3725065636" sldId="338"/>
        </pc:sldMkLst>
        <pc:spChg chg="mod">
          <ac:chgData name="Tiago Rodrigues de Matos" userId="f958b964552cb1a6" providerId="LiveId" clId="{DED72917-CC25-49D3-8250-9069D6243401}" dt="2023-03-08T00:27:55.110" v="3559" actId="1035"/>
          <ac:spMkLst>
            <pc:docMk/>
            <pc:sldMk cId="3725065636" sldId="338"/>
            <ac:spMk id="2" creationId="{F6CA5B70-F264-69E3-3637-93FEC1D2B8B4}"/>
          </ac:spMkLst>
        </pc:spChg>
        <pc:spChg chg="mod">
          <ac:chgData name="Tiago Rodrigues de Matos" userId="f958b964552cb1a6" providerId="LiveId" clId="{DED72917-CC25-49D3-8250-9069D6243401}" dt="2023-03-06T17:59:24.137" v="2542" actId="20577"/>
          <ac:spMkLst>
            <pc:docMk/>
            <pc:sldMk cId="3725065636" sldId="338"/>
            <ac:spMk id="3" creationId="{3E0493C9-30AA-9068-D2E4-7EFBA608492E}"/>
          </ac:spMkLst>
        </pc:spChg>
      </pc:sldChg>
      <pc:sldChg chg="modSp new mod">
        <pc:chgData name="Tiago Rodrigues de Matos" userId="f958b964552cb1a6" providerId="LiveId" clId="{DED72917-CC25-49D3-8250-9069D6243401}" dt="2023-03-06T18:01:45.888" v="2622" actId="20577"/>
        <pc:sldMkLst>
          <pc:docMk/>
          <pc:sldMk cId="3696590012" sldId="339"/>
        </pc:sldMkLst>
        <pc:spChg chg="mod">
          <ac:chgData name="Tiago Rodrigues de Matos" userId="f958b964552cb1a6" providerId="LiveId" clId="{DED72917-CC25-49D3-8250-9069D6243401}" dt="2023-03-06T18:01:45.888" v="2622" actId="20577"/>
          <ac:spMkLst>
            <pc:docMk/>
            <pc:sldMk cId="3696590012" sldId="339"/>
            <ac:spMk id="2" creationId="{90F4F778-5264-2104-E133-CEB3329BE180}"/>
          </ac:spMkLst>
        </pc:spChg>
        <pc:spChg chg="mod">
          <ac:chgData name="Tiago Rodrigues de Matos" userId="f958b964552cb1a6" providerId="LiveId" clId="{DED72917-CC25-49D3-8250-9069D6243401}" dt="2023-03-06T18:01:13.754" v="2582" actId="20577"/>
          <ac:spMkLst>
            <pc:docMk/>
            <pc:sldMk cId="3696590012" sldId="339"/>
            <ac:spMk id="3" creationId="{EC320CCA-8B37-5942-450A-7791ABEB8F4B}"/>
          </ac:spMkLst>
        </pc:spChg>
      </pc:sldChg>
      <pc:sldChg chg="addSp delSp modSp new mod modClrScheme chgLayout">
        <pc:chgData name="Tiago Rodrigues de Matos" userId="f958b964552cb1a6" providerId="LiveId" clId="{DED72917-CC25-49D3-8250-9069D6243401}" dt="2023-03-06T18:22:18.238" v="2944" actId="1035"/>
        <pc:sldMkLst>
          <pc:docMk/>
          <pc:sldMk cId="3518881930" sldId="340"/>
        </pc:sldMkLst>
        <pc:spChg chg="add del mod ord">
          <ac:chgData name="Tiago Rodrigues de Matos" userId="f958b964552cb1a6" providerId="LiveId" clId="{DED72917-CC25-49D3-8250-9069D6243401}" dt="2023-03-06T18:15:46.785" v="2871" actId="478"/>
          <ac:spMkLst>
            <pc:docMk/>
            <pc:sldMk cId="3518881930" sldId="340"/>
            <ac:spMk id="2" creationId="{D7E6999B-DFD8-EC61-7D48-FF250FFFBA12}"/>
          </ac:spMkLst>
        </pc:spChg>
        <pc:spChg chg="add del mod ord">
          <ac:chgData name="Tiago Rodrigues de Matos" userId="f958b964552cb1a6" providerId="LiveId" clId="{DED72917-CC25-49D3-8250-9069D6243401}" dt="2023-03-06T18:13:58.740" v="2811" actId="20577"/>
          <ac:spMkLst>
            <pc:docMk/>
            <pc:sldMk cId="3518881930" sldId="340"/>
            <ac:spMk id="3" creationId="{A573DD79-B72C-6223-0A0F-462413B13530}"/>
          </ac:spMkLst>
        </pc:spChg>
        <pc:spChg chg="add del mod ord">
          <ac:chgData name="Tiago Rodrigues de Matos" userId="f958b964552cb1a6" providerId="LiveId" clId="{DED72917-CC25-49D3-8250-9069D6243401}" dt="2023-03-06T18:12:28.830" v="2790" actId="700"/>
          <ac:spMkLst>
            <pc:docMk/>
            <pc:sldMk cId="3518881930" sldId="340"/>
            <ac:spMk id="4" creationId="{79A1DDEC-D994-F7C3-C2B3-6CB531BAB257}"/>
          </ac:spMkLst>
        </pc:spChg>
        <pc:spChg chg="add del mod ord">
          <ac:chgData name="Tiago Rodrigues de Matos" userId="f958b964552cb1a6" providerId="LiveId" clId="{DED72917-CC25-49D3-8250-9069D6243401}" dt="2023-03-06T18:12:28.830" v="2790" actId="700"/>
          <ac:spMkLst>
            <pc:docMk/>
            <pc:sldMk cId="3518881930" sldId="340"/>
            <ac:spMk id="5" creationId="{F522285A-73ED-515F-222A-D0080B2557CF}"/>
          </ac:spMkLst>
        </pc:spChg>
        <pc:spChg chg="mod">
          <ac:chgData name="Tiago Rodrigues de Matos" userId="f958b964552cb1a6" providerId="LiveId" clId="{DED72917-CC25-49D3-8250-9069D6243401}" dt="2023-03-06T18:21:10.805" v="2928" actId="27803"/>
          <ac:spMkLst>
            <pc:docMk/>
            <pc:sldMk cId="3518881930" sldId="340"/>
            <ac:spMk id="21" creationId="{AE3E616B-6010-3A49-2A09-28DE07F53160}"/>
          </ac:spMkLst>
        </pc:spChg>
        <pc:spChg chg="mod">
          <ac:chgData name="Tiago Rodrigues de Matos" userId="f958b964552cb1a6" providerId="LiveId" clId="{DED72917-CC25-49D3-8250-9069D6243401}" dt="2023-03-06T18:21:33.335" v="2933" actId="27803"/>
          <ac:spMkLst>
            <pc:docMk/>
            <pc:sldMk cId="3518881930" sldId="340"/>
            <ac:spMk id="23" creationId="{E01607DF-3A35-0B1E-B087-A25672FBD125}"/>
          </ac:spMkLst>
        </pc:spChg>
        <pc:spChg chg="mod">
          <ac:chgData name="Tiago Rodrigues de Matos" userId="f958b964552cb1a6" providerId="LiveId" clId="{DED72917-CC25-49D3-8250-9069D6243401}" dt="2023-03-06T18:21:33.335" v="2933" actId="27803"/>
          <ac:spMkLst>
            <pc:docMk/>
            <pc:sldMk cId="3518881930" sldId="340"/>
            <ac:spMk id="24" creationId="{236F13F9-9E20-948B-363F-45E2B6A70AC2}"/>
          </ac:spMkLst>
        </pc:spChg>
        <pc:spChg chg="mod">
          <ac:chgData name="Tiago Rodrigues de Matos" userId="f958b964552cb1a6" providerId="LiveId" clId="{DED72917-CC25-49D3-8250-9069D6243401}" dt="2023-03-06T18:21:10.805" v="2928" actId="27803"/>
          <ac:spMkLst>
            <pc:docMk/>
            <pc:sldMk cId="3518881930" sldId="340"/>
            <ac:spMk id="25" creationId="{14EAB8A0-2C5A-2444-70FD-A71B1D4458F6}"/>
          </ac:spMkLst>
        </pc:spChg>
        <pc:spChg chg="mod topLvl">
          <ac:chgData name="Tiago Rodrigues de Matos" userId="f958b964552cb1a6" providerId="LiveId" clId="{DED72917-CC25-49D3-8250-9069D6243401}" dt="2023-03-06T18:21:32.937" v="2932" actId="165"/>
          <ac:spMkLst>
            <pc:docMk/>
            <pc:sldMk cId="3518881930" sldId="340"/>
            <ac:spMk id="27" creationId="{E55B16B0-07F4-6B7C-924E-7E7173A65816}"/>
          </ac:spMkLst>
        </pc:spChg>
        <pc:spChg chg="mod topLvl">
          <ac:chgData name="Tiago Rodrigues de Matos" userId="f958b964552cb1a6" providerId="LiveId" clId="{DED72917-CC25-49D3-8250-9069D6243401}" dt="2023-03-06T18:21:32.937" v="2932" actId="165"/>
          <ac:spMkLst>
            <pc:docMk/>
            <pc:sldMk cId="3518881930" sldId="340"/>
            <ac:spMk id="28" creationId="{7C061F3B-E134-3395-46CA-6E7C3A9E8DEA}"/>
          </ac:spMkLst>
        </pc:spChg>
        <pc:spChg chg="mod topLvl">
          <ac:chgData name="Tiago Rodrigues de Matos" userId="f958b964552cb1a6" providerId="LiveId" clId="{DED72917-CC25-49D3-8250-9069D6243401}" dt="2023-03-06T18:21:32.937" v="2932" actId="165"/>
          <ac:spMkLst>
            <pc:docMk/>
            <pc:sldMk cId="3518881930" sldId="340"/>
            <ac:spMk id="29" creationId="{1240240C-82A9-2700-2403-8E5B4F0738AB}"/>
          </ac:spMkLst>
        </pc:spChg>
        <pc:spChg chg="mod">
          <ac:chgData name="Tiago Rodrigues de Matos" userId="f958b964552cb1a6" providerId="LiveId" clId="{DED72917-CC25-49D3-8250-9069D6243401}" dt="2023-03-06T18:21:33.335" v="2933" actId="27803"/>
          <ac:spMkLst>
            <pc:docMk/>
            <pc:sldMk cId="3518881930" sldId="340"/>
            <ac:spMk id="31" creationId="{11A0308C-79A6-0FC1-7E41-836A8F0633E1}"/>
          </ac:spMkLst>
        </pc:spChg>
        <pc:spChg chg="mod">
          <ac:chgData name="Tiago Rodrigues de Matos" userId="f958b964552cb1a6" providerId="LiveId" clId="{DED72917-CC25-49D3-8250-9069D6243401}" dt="2023-03-06T18:21:33.335" v="2933" actId="27803"/>
          <ac:spMkLst>
            <pc:docMk/>
            <pc:sldMk cId="3518881930" sldId="340"/>
            <ac:spMk id="32" creationId="{D6ED5F5E-80A8-26FF-57C6-54AF6753AF24}"/>
          </ac:spMkLst>
        </pc:spChg>
        <pc:spChg chg="mod">
          <ac:chgData name="Tiago Rodrigues de Matos" userId="f958b964552cb1a6" providerId="LiveId" clId="{DED72917-CC25-49D3-8250-9069D6243401}" dt="2023-03-06T18:21:33.335" v="2933" actId="27803"/>
          <ac:spMkLst>
            <pc:docMk/>
            <pc:sldMk cId="3518881930" sldId="340"/>
            <ac:spMk id="33" creationId="{E4F27895-BFA6-3FBC-970C-DCDD71EC5349}"/>
          </ac:spMkLst>
        </pc:spChg>
        <pc:spChg chg="mod">
          <ac:chgData name="Tiago Rodrigues de Matos" userId="f958b964552cb1a6" providerId="LiveId" clId="{DED72917-CC25-49D3-8250-9069D6243401}" dt="2023-03-06T18:21:33.335" v="2933" actId="27803"/>
          <ac:spMkLst>
            <pc:docMk/>
            <pc:sldMk cId="3518881930" sldId="340"/>
            <ac:spMk id="35" creationId="{84612398-9582-0BE7-1593-311D07F56E65}"/>
          </ac:spMkLst>
        </pc:spChg>
        <pc:spChg chg="mod">
          <ac:chgData name="Tiago Rodrigues de Matos" userId="f958b964552cb1a6" providerId="LiveId" clId="{DED72917-CC25-49D3-8250-9069D6243401}" dt="2023-03-06T18:21:33.335" v="2933" actId="27803"/>
          <ac:spMkLst>
            <pc:docMk/>
            <pc:sldMk cId="3518881930" sldId="340"/>
            <ac:spMk id="36" creationId="{A8EBB412-B534-B42B-89FD-5FFA88EC99DF}"/>
          </ac:spMkLst>
        </pc:spChg>
        <pc:spChg chg="mod">
          <ac:chgData name="Tiago Rodrigues de Matos" userId="f958b964552cb1a6" providerId="LiveId" clId="{DED72917-CC25-49D3-8250-9069D6243401}" dt="2023-03-06T18:21:33.335" v="2933" actId="27803"/>
          <ac:spMkLst>
            <pc:docMk/>
            <pc:sldMk cId="3518881930" sldId="340"/>
            <ac:spMk id="37" creationId="{715A1071-7207-93B7-2203-87B755EB1D49}"/>
          </ac:spMkLst>
        </pc:spChg>
        <pc:spChg chg="mod">
          <ac:chgData name="Tiago Rodrigues de Matos" userId="f958b964552cb1a6" providerId="LiveId" clId="{DED72917-CC25-49D3-8250-9069D6243401}" dt="2023-03-06T18:21:33.335" v="2933" actId="27803"/>
          <ac:spMkLst>
            <pc:docMk/>
            <pc:sldMk cId="3518881930" sldId="340"/>
            <ac:spMk id="38" creationId="{435A99A4-77B2-D8A2-6AA7-5AC2C93106EA}"/>
          </ac:spMkLst>
        </pc:spChg>
        <pc:spChg chg="mod">
          <ac:chgData name="Tiago Rodrigues de Matos" userId="f958b964552cb1a6" providerId="LiveId" clId="{DED72917-CC25-49D3-8250-9069D6243401}" dt="2023-03-06T18:21:33.335" v="2933" actId="27803"/>
          <ac:spMkLst>
            <pc:docMk/>
            <pc:sldMk cId="3518881930" sldId="340"/>
            <ac:spMk id="40" creationId="{BC1E487F-CB88-E126-BE30-423EEAF7A6DC}"/>
          </ac:spMkLst>
        </pc:spChg>
        <pc:spChg chg="mod">
          <ac:chgData name="Tiago Rodrigues de Matos" userId="f958b964552cb1a6" providerId="LiveId" clId="{DED72917-CC25-49D3-8250-9069D6243401}" dt="2023-03-06T18:21:33.335" v="2933" actId="27803"/>
          <ac:spMkLst>
            <pc:docMk/>
            <pc:sldMk cId="3518881930" sldId="340"/>
            <ac:spMk id="41" creationId="{D33CA635-C387-6DCE-B32B-30701C2F321D}"/>
          </ac:spMkLst>
        </pc:spChg>
        <pc:grpChg chg="add del mod">
          <ac:chgData name="Tiago Rodrigues de Matos" userId="f958b964552cb1a6" providerId="LiveId" clId="{DED72917-CC25-49D3-8250-9069D6243401}" dt="2023-03-06T18:21:33.335" v="2933" actId="27803"/>
          <ac:grpSpMkLst>
            <pc:docMk/>
            <pc:sldMk cId="3518881930" sldId="340"/>
            <ac:grpSpMk id="22" creationId="{1240888F-EFB1-7309-D739-59004B23274B}"/>
          </ac:grpSpMkLst>
        </pc:grpChg>
        <pc:grpChg chg="add del mod">
          <ac:chgData name="Tiago Rodrigues de Matos" userId="f958b964552cb1a6" providerId="LiveId" clId="{DED72917-CC25-49D3-8250-9069D6243401}" dt="2023-03-06T18:21:32.937" v="2932" actId="165"/>
          <ac:grpSpMkLst>
            <pc:docMk/>
            <pc:sldMk cId="3518881930" sldId="340"/>
            <ac:grpSpMk id="26" creationId="{5D67AE42-418B-4BB6-7F30-D90732C1036D}"/>
          </ac:grpSpMkLst>
        </pc:grpChg>
        <pc:grpChg chg="add del mod">
          <ac:chgData name="Tiago Rodrigues de Matos" userId="f958b964552cb1a6" providerId="LiveId" clId="{DED72917-CC25-49D3-8250-9069D6243401}" dt="2023-03-06T18:21:33.335" v="2933" actId="27803"/>
          <ac:grpSpMkLst>
            <pc:docMk/>
            <pc:sldMk cId="3518881930" sldId="340"/>
            <ac:grpSpMk id="30" creationId="{2DA77935-03C0-58DA-F419-DFDA713F5DA2}"/>
          </ac:grpSpMkLst>
        </pc:grpChg>
        <pc:grpChg chg="add del mod">
          <ac:chgData name="Tiago Rodrigues de Matos" userId="f958b964552cb1a6" providerId="LiveId" clId="{DED72917-CC25-49D3-8250-9069D6243401}" dt="2023-03-06T18:21:33.335" v="2933" actId="27803"/>
          <ac:grpSpMkLst>
            <pc:docMk/>
            <pc:sldMk cId="3518881930" sldId="340"/>
            <ac:grpSpMk id="34" creationId="{2DE736AD-DA5A-2936-B769-CC3340A81315}"/>
          </ac:grpSpMkLst>
        </pc:grpChg>
        <pc:grpChg chg="add del mod">
          <ac:chgData name="Tiago Rodrigues de Matos" userId="f958b964552cb1a6" providerId="LiveId" clId="{DED72917-CC25-49D3-8250-9069D6243401}" dt="2023-03-06T18:21:33.335" v="2933" actId="27803"/>
          <ac:grpSpMkLst>
            <pc:docMk/>
            <pc:sldMk cId="3518881930" sldId="340"/>
            <ac:grpSpMk id="39" creationId="{64BFC3DF-A5D8-B375-1C04-07B74FC03619}"/>
          </ac:grpSpMkLst>
        </pc:grpChg>
        <pc:grpChg chg="add mod">
          <ac:chgData name="Tiago Rodrigues de Matos" userId="f958b964552cb1a6" providerId="LiveId" clId="{DED72917-CC25-49D3-8250-9069D6243401}" dt="2023-03-06T18:21:32.637" v="2931" actId="338"/>
          <ac:grpSpMkLst>
            <pc:docMk/>
            <pc:sldMk cId="3518881930" sldId="340"/>
            <ac:grpSpMk id="42" creationId="{870A2E89-6E33-AB9C-F10A-2818487C6D2F}"/>
          </ac:grpSpMkLst>
        </pc:grpChg>
        <pc:grpChg chg="add mod">
          <ac:chgData name="Tiago Rodrigues de Matos" userId="f958b964552cb1a6" providerId="LiveId" clId="{DED72917-CC25-49D3-8250-9069D6243401}" dt="2023-03-06T18:22:18.238" v="2944" actId="1035"/>
          <ac:grpSpMkLst>
            <pc:docMk/>
            <pc:sldMk cId="3518881930" sldId="340"/>
            <ac:grpSpMk id="43" creationId="{47C83F3C-3773-6CBD-D0BE-15F078A679E9}"/>
          </ac:grpSpMkLst>
        </pc:grpChg>
        <pc:graphicFrameChg chg="add mod modGraphic">
          <ac:chgData name="Tiago Rodrigues de Matos" userId="f958b964552cb1a6" providerId="LiveId" clId="{DED72917-CC25-49D3-8250-9069D6243401}" dt="2023-03-06T18:22:05.907" v="2938" actId="12789"/>
          <ac:graphicFrameMkLst>
            <pc:docMk/>
            <pc:sldMk cId="3518881930" sldId="340"/>
            <ac:graphicFrameMk id="6" creationId="{6826F0D4-69AC-CDA7-98F1-5F5335720D40}"/>
          </ac:graphicFrameMkLst>
        </pc:graphicFrameChg>
        <pc:picChg chg="add del mod">
          <ac:chgData name="Tiago Rodrigues de Matos" userId="f958b964552cb1a6" providerId="LiveId" clId="{DED72917-CC25-49D3-8250-9069D6243401}" dt="2023-03-06T18:22:18.238" v="2944" actId="1035"/>
          <ac:picMkLst>
            <pc:docMk/>
            <pc:sldMk cId="3518881930" sldId="340"/>
            <ac:picMk id="7" creationId="{AE3E616B-6010-3A49-2A09-28DE07F53160}"/>
          </ac:picMkLst>
        </pc:picChg>
        <pc:picChg chg="add del mod">
          <ac:chgData name="Tiago Rodrigues de Matos" userId="f958b964552cb1a6" providerId="LiveId" clId="{DED72917-CC25-49D3-8250-9069D6243401}" dt="2023-03-06T18:22:18.238" v="2944" actId="1035"/>
          <ac:picMkLst>
            <pc:docMk/>
            <pc:sldMk cId="3518881930" sldId="340"/>
            <ac:picMk id="8" creationId="{597468D3-8E59-29B9-D632-ABDE5E4C9DBB}"/>
          </ac:picMkLst>
        </pc:picChg>
        <pc:picChg chg="add del mod">
          <ac:chgData name="Tiago Rodrigues de Matos" userId="f958b964552cb1a6" providerId="LiveId" clId="{DED72917-CC25-49D3-8250-9069D6243401}" dt="2023-03-06T18:22:18.238" v="2944" actId="1035"/>
          <ac:picMkLst>
            <pc:docMk/>
            <pc:sldMk cId="3518881930" sldId="340"/>
            <ac:picMk id="9" creationId="{14EAB8A0-2C5A-2444-70FD-A71B1D4458F6}"/>
          </ac:picMkLst>
        </pc:picChg>
        <pc:picChg chg="add mod">
          <ac:chgData name="Tiago Rodrigues de Matos" userId="f958b964552cb1a6" providerId="LiveId" clId="{DED72917-CC25-49D3-8250-9069D6243401}" dt="2023-03-06T18:22:18.238" v="2944" actId="1035"/>
          <ac:picMkLst>
            <pc:docMk/>
            <pc:sldMk cId="3518881930" sldId="340"/>
            <ac:picMk id="10" creationId="{0DE10546-A4E0-355D-5549-33DC27241DAC}"/>
          </ac:picMkLst>
        </pc:picChg>
        <pc:picChg chg="add del mod">
          <ac:chgData name="Tiago Rodrigues de Matos" userId="f958b964552cb1a6" providerId="LiveId" clId="{DED72917-CC25-49D3-8250-9069D6243401}" dt="2023-03-06T18:22:18.238" v="2944" actId="1035"/>
          <ac:picMkLst>
            <pc:docMk/>
            <pc:sldMk cId="3518881930" sldId="340"/>
            <ac:picMk id="11" creationId="{7D0ACBB2-AAC4-552A-9E7B-93DD33D3C0E9}"/>
          </ac:picMkLst>
        </pc:picChg>
        <pc:picChg chg="add del mod">
          <ac:chgData name="Tiago Rodrigues de Matos" userId="f958b964552cb1a6" providerId="LiveId" clId="{DED72917-CC25-49D3-8250-9069D6243401}" dt="2023-03-06T18:22:18.238" v="2944" actId="1035"/>
          <ac:picMkLst>
            <pc:docMk/>
            <pc:sldMk cId="3518881930" sldId="340"/>
            <ac:picMk id="12" creationId="{277D60DC-010A-878B-B56D-A228740E4408}"/>
          </ac:picMkLst>
        </pc:picChg>
        <pc:picChg chg="add del mod">
          <ac:chgData name="Tiago Rodrigues de Matos" userId="f958b964552cb1a6" providerId="LiveId" clId="{DED72917-CC25-49D3-8250-9069D6243401}" dt="2023-03-06T18:19:51.504" v="2916" actId="478"/>
          <ac:picMkLst>
            <pc:docMk/>
            <pc:sldMk cId="3518881930" sldId="340"/>
            <ac:picMk id="14" creationId="{FF59A4AB-6285-6CEE-A1EB-161B11D3D23E}"/>
          </ac:picMkLst>
        </pc:picChg>
        <pc:picChg chg="add del mod">
          <ac:chgData name="Tiago Rodrigues de Matos" userId="f958b964552cb1a6" providerId="LiveId" clId="{DED72917-CC25-49D3-8250-9069D6243401}" dt="2023-03-06T18:19:49.634" v="2915" actId="478"/>
          <ac:picMkLst>
            <pc:docMk/>
            <pc:sldMk cId="3518881930" sldId="340"/>
            <ac:picMk id="16" creationId="{375E6D89-986F-CD78-B7CB-C9F660395FE6}"/>
          </ac:picMkLst>
        </pc:picChg>
        <pc:picChg chg="add del mod">
          <ac:chgData name="Tiago Rodrigues de Matos" userId="f958b964552cb1a6" providerId="LiveId" clId="{DED72917-CC25-49D3-8250-9069D6243401}" dt="2023-03-06T18:22:18.238" v="2944" actId="1035"/>
          <ac:picMkLst>
            <pc:docMk/>
            <pc:sldMk cId="3518881930" sldId="340"/>
            <ac:picMk id="18" creationId="{EB1C21B5-7C30-CEF8-E1FE-DA2FB41421A5}"/>
          </ac:picMkLst>
        </pc:picChg>
        <pc:picChg chg="add del mod">
          <ac:chgData name="Tiago Rodrigues de Matos" userId="f958b964552cb1a6" providerId="LiveId" clId="{DED72917-CC25-49D3-8250-9069D6243401}" dt="2023-03-06T18:22:18.238" v="2944" actId="1035"/>
          <ac:picMkLst>
            <pc:docMk/>
            <pc:sldMk cId="3518881930" sldId="340"/>
            <ac:picMk id="20" creationId="{5A38E93A-AF52-07D6-ACA1-DAB89D04F5AB}"/>
          </ac:picMkLst>
        </pc:picChg>
      </pc:sldChg>
      <pc:sldMasterChg chg="modSldLayout">
        <pc:chgData name="Tiago Rodrigues de Matos" userId="f958b964552cb1a6" providerId="LiveId" clId="{DED72917-CC25-49D3-8250-9069D6243401}" dt="2023-03-06T17:57:13.842" v="2471" actId="123"/>
        <pc:sldMasterMkLst>
          <pc:docMk/>
          <pc:sldMasterMk cId="0" sldId="2147483656"/>
        </pc:sldMasterMkLst>
        <pc:sldLayoutChg chg="modSp">
          <pc:chgData name="Tiago Rodrigues de Matos" userId="f958b964552cb1a6" providerId="LiveId" clId="{DED72917-CC25-49D3-8250-9069D6243401}" dt="2023-03-06T17:57:13.842" v="2471" actId="123"/>
          <pc:sldLayoutMkLst>
            <pc:docMk/>
            <pc:sldMasterMk cId="0" sldId="2147483656"/>
            <pc:sldLayoutMk cId="0" sldId="2147483650"/>
          </pc:sldLayoutMkLst>
          <pc:spChg chg="mod">
            <ac:chgData name="Tiago Rodrigues de Matos" userId="f958b964552cb1a6" providerId="LiveId" clId="{DED72917-CC25-49D3-8250-9069D6243401}" dt="2023-03-06T17:57:13.842" v="2471" actId="123"/>
            <ac:spMkLst>
              <pc:docMk/>
              <pc:sldMasterMk cId="0" sldId="2147483656"/>
              <pc:sldLayoutMk cId="0" sldId="2147483650"/>
              <ac:spMk id="41" creationId="{00000000-0000-0000-0000-000000000000}"/>
            </ac:spMkLst>
          </pc:spChg>
          <pc:spChg chg="mod">
            <ac:chgData name="Tiago Rodrigues de Matos" userId="f958b964552cb1a6" providerId="LiveId" clId="{DED72917-CC25-49D3-8250-9069D6243401}" dt="2023-03-05T14:34:31.973" v="41" actId="2711"/>
            <ac:spMkLst>
              <pc:docMk/>
              <pc:sldMasterMk cId="0" sldId="2147483656"/>
              <pc:sldLayoutMk cId="0" sldId="2147483650"/>
              <ac:spMk id="42" creationId="{00000000-0000-0000-0000-000000000000}"/>
            </ac:spMkLst>
          </pc:spChg>
        </pc:sldLayoutChg>
        <pc:sldLayoutChg chg="modSp">
          <pc:chgData name="Tiago Rodrigues de Matos" userId="f958b964552cb1a6" providerId="LiveId" clId="{DED72917-CC25-49D3-8250-9069D6243401}" dt="2023-03-05T14:36:02.726" v="44" actId="108"/>
          <pc:sldLayoutMkLst>
            <pc:docMk/>
            <pc:sldMasterMk cId="0" sldId="2147483656"/>
            <pc:sldLayoutMk cId="0" sldId="2147483651"/>
          </pc:sldLayoutMkLst>
          <pc:spChg chg="mod">
            <ac:chgData name="Tiago Rodrigues de Matos" userId="f958b964552cb1a6" providerId="LiveId" clId="{DED72917-CC25-49D3-8250-9069D6243401}" dt="2023-03-05T14:36:02.726" v="44" actId="108"/>
            <ac:spMkLst>
              <pc:docMk/>
              <pc:sldMasterMk cId="0" sldId="2147483656"/>
              <pc:sldLayoutMk cId="0" sldId="2147483651"/>
              <ac:spMk id="54" creationId="{00000000-0000-0000-0000-000000000000}"/>
            </ac:spMkLst>
          </pc:spChg>
        </pc:sldLayoutChg>
        <pc:sldLayoutChg chg="modSp">
          <pc:chgData name="Tiago Rodrigues de Matos" userId="f958b964552cb1a6" providerId="LiveId" clId="{DED72917-CC25-49D3-8250-9069D6243401}" dt="2023-03-05T14:36:13.106" v="45" actId="108"/>
          <pc:sldLayoutMkLst>
            <pc:docMk/>
            <pc:sldMasterMk cId="0" sldId="2147483656"/>
            <pc:sldLayoutMk cId="0" sldId="2147483653"/>
          </pc:sldLayoutMkLst>
          <pc:spChg chg="mod">
            <ac:chgData name="Tiago Rodrigues de Matos" userId="f958b964552cb1a6" providerId="LiveId" clId="{DED72917-CC25-49D3-8250-9069D6243401}" dt="2023-03-05T14:36:13.106" v="45" actId="108"/>
            <ac:spMkLst>
              <pc:docMk/>
              <pc:sldMasterMk cId="0" sldId="2147483656"/>
              <pc:sldLayoutMk cId="0" sldId="2147483653"/>
              <ac:spMk id="73" creationId="{00000000-0000-0000-0000-000000000000}"/>
            </ac:spMkLst>
          </pc:spChg>
        </pc:sldLayoutChg>
      </pc:sldMaster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2A4425A-7656-4A67-8ADA-97FD3B2C6816}" type="doc">
      <dgm:prSet loTypeId="urn:microsoft.com/office/officeart/2005/8/layout/gear1" loCatId="process" qsTypeId="urn:microsoft.com/office/officeart/2005/8/quickstyle/simple1" qsCatId="simple" csTypeId="urn:microsoft.com/office/officeart/2005/8/colors/accent1_2" csCatId="accent1" phldr="1"/>
      <dgm:spPr/>
      <dgm:t>
        <a:bodyPr/>
        <a:lstStyle/>
        <a:p>
          <a:endParaRPr lang="pt-BR"/>
        </a:p>
      </dgm:t>
    </dgm:pt>
    <dgm:pt modelId="{AE824894-5CE5-474A-8767-D25BC6D23F07}">
      <dgm:prSet phldrT="[Texto]"/>
      <dgm:spPr>
        <a:solidFill>
          <a:srgbClr val="004255"/>
        </a:solidFill>
      </dgm:spPr>
      <dgm:t>
        <a:bodyPr/>
        <a:lstStyle/>
        <a:p>
          <a:r>
            <a:rPr lang="pt-BR" dirty="0">
              <a:latin typeface="Roboto Black" panose="02000000000000000000" pitchFamily="2" charset="0"/>
              <a:ea typeface="Roboto Black" panose="02000000000000000000" pitchFamily="2" charset="0"/>
              <a:cs typeface="Roboto Black" panose="02000000000000000000" pitchFamily="2" charset="0"/>
            </a:rPr>
            <a:t>Comunicar</a:t>
          </a:r>
        </a:p>
      </dgm:t>
    </dgm:pt>
    <dgm:pt modelId="{F798ACD7-6E15-485C-BCC4-8FA91981A9CA}" type="parTrans" cxnId="{CCFBE3B4-1020-4C5F-BB3A-C772C3323563}">
      <dgm:prSet/>
      <dgm:spPr/>
      <dgm:t>
        <a:bodyPr/>
        <a:lstStyle/>
        <a:p>
          <a:endParaRPr lang="pt-BR"/>
        </a:p>
      </dgm:t>
    </dgm:pt>
    <dgm:pt modelId="{0A0F9CF6-5F61-4383-84D6-33CB8225C25B}" type="sibTrans" cxnId="{CCFBE3B4-1020-4C5F-BB3A-C772C3323563}">
      <dgm:prSet/>
      <dgm:spPr>
        <a:solidFill>
          <a:srgbClr val="00B3BD"/>
        </a:solidFill>
      </dgm:spPr>
      <dgm:t>
        <a:bodyPr/>
        <a:lstStyle/>
        <a:p>
          <a:endParaRPr lang="pt-BR"/>
        </a:p>
      </dgm:t>
    </dgm:pt>
    <dgm:pt modelId="{ADA7E988-BF09-463A-A74A-5A9E673AF898}">
      <dgm:prSet phldrT="[Texto]" custT="1"/>
      <dgm:spPr>
        <a:ln>
          <a:solidFill>
            <a:srgbClr val="00B3BD"/>
          </a:solidFill>
        </a:ln>
      </dgm:spPr>
      <dgm:t>
        <a:bodyPr/>
        <a:lstStyle/>
        <a:p>
          <a:r>
            <a:rPr lang="pt-BR" sz="1600" dirty="0">
              <a:latin typeface="Roboto" panose="02000000000000000000" pitchFamily="2" charset="0"/>
              <a:ea typeface="Roboto" panose="02000000000000000000" pitchFamily="2" charset="0"/>
              <a:cs typeface="Roboto Black" panose="02000000000000000000" pitchFamily="2" charset="0"/>
            </a:rPr>
            <a:t>Traduzir</a:t>
          </a:r>
        </a:p>
      </dgm:t>
    </dgm:pt>
    <dgm:pt modelId="{9EBC94DB-271A-4069-94E2-7C9F958CEC4C}" type="parTrans" cxnId="{3F4752C7-178E-4A3E-A226-74760D60BC4E}">
      <dgm:prSet/>
      <dgm:spPr/>
      <dgm:t>
        <a:bodyPr/>
        <a:lstStyle/>
        <a:p>
          <a:endParaRPr lang="pt-BR"/>
        </a:p>
      </dgm:t>
    </dgm:pt>
    <dgm:pt modelId="{877A1846-6041-46A6-9368-57A9CA069438}" type="sibTrans" cxnId="{3F4752C7-178E-4A3E-A226-74760D60BC4E}">
      <dgm:prSet/>
      <dgm:spPr/>
      <dgm:t>
        <a:bodyPr/>
        <a:lstStyle/>
        <a:p>
          <a:endParaRPr lang="pt-BR"/>
        </a:p>
      </dgm:t>
    </dgm:pt>
    <dgm:pt modelId="{89D7055C-AD3D-4C8E-8068-0E0FC7786D75}">
      <dgm:prSet phldrT="[Texto]"/>
      <dgm:spPr>
        <a:solidFill>
          <a:srgbClr val="004255"/>
        </a:solidFill>
      </dgm:spPr>
      <dgm:t>
        <a:bodyPr/>
        <a:lstStyle/>
        <a:p>
          <a:r>
            <a:rPr lang="pt-BR" dirty="0">
              <a:latin typeface="Roboto Black" panose="02000000000000000000" pitchFamily="2" charset="0"/>
              <a:ea typeface="Roboto Black" panose="02000000000000000000" pitchFamily="2" charset="0"/>
              <a:cs typeface="Roboto Black" panose="02000000000000000000" pitchFamily="2" charset="0"/>
            </a:rPr>
            <a:t>Processar</a:t>
          </a:r>
        </a:p>
      </dgm:t>
    </dgm:pt>
    <dgm:pt modelId="{6C9C0D6B-D444-4023-9809-35737407188B}" type="parTrans" cxnId="{A23DC7AC-2FE9-40BE-A835-65F859E217A3}">
      <dgm:prSet/>
      <dgm:spPr/>
      <dgm:t>
        <a:bodyPr/>
        <a:lstStyle/>
        <a:p>
          <a:endParaRPr lang="pt-BR"/>
        </a:p>
      </dgm:t>
    </dgm:pt>
    <dgm:pt modelId="{4AA4DB39-7750-4FA3-8E66-53FFDF9E8709}" type="sibTrans" cxnId="{A23DC7AC-2FE9-40BE-A835-65F859E217A3}">
      <dgm:prSet/>
      <dgm:spPr>
        <a:solidFill>
          <a:srgbClr val="00B3BD"/>
        </a:solidFill>
      </dgm:spPr>
      <dgm:t>
        <a:bodyPr/>
        <a:lstStyle/>
        <a:p>
          <a:endParaRPr lang="pt-BR"/>
        </a:p>
      </dgm:t>
    </dgm:pt>
    <dgm:pt modelId="{40EA2859-BAED-4B89-91FE-1448E5AD684A}">
      <dgm:prSet phldrT="[Texto]" custT="1"/>
      <dgm:spPr>
        <a:ln>
          <a:solidFill>
            <a:srgbClr val="00B3BD"/>
          </a:solidFill>
        </a:ln>
      </dgm:spPr>
      <dgm:t>
        <a:bodyPr/>
        <a:lstStyle/>
        <a:p>
          <a:r>
            <a:rPr lang="pt-BR" sz="1600" dirty="0">
              <a:latin typeface="Roboto" panose="02000000000000000000" pitchFamily="2" charset="0"/>
              <a:ea typeface="Roboto" panose="02000000000000000000" pitchFamily="2" charset="0"/>
              <a:cs typeface="Roboto Black" panose="02000000000000000000" pitchFamily="2" charset="0"/>
            </a:rPr>
            <a:t>Programar</a:t>
          </a:r>
        </a:p>
      </dgm:t>
    </dgm:pt>
    <dgm:pt modelId="{881EF8FB-08FC-4F84-89A1-8744B3D11972}" type="parTrans" cxnId="{6FFF7B16-E85E-468D-8562-E936BD0D1982}">
      <dgm:prSet/>
      <dgm:spPr/>
      <dgm:t>
        <a:bodyPr/>
        <a:lstStyle/>
        <a:p>
          <a:endParaRPr lang="pt-BR"/>
        </a:p>
      </dgm:t>
    </dgm:pt>
    <dgm:pt modelId="{A5AD5B18-C405-445C-A1B6-51BB6B77713C}" type="sibTrans" cxnId="{6FFF7B16-E85E-468D-8562-E936BD0D1982}">
      <dgm:prSet/>
      <dgm:spPr/>
      <dgm:t>
        <a:bodyPr/>
        <a:lstStyle/>
        <a:p>
          <a:endParaRPr lang="pt-BR"/>
        </a:p>
      </dgm:t>
    </dgm:pt>
    <dgm:pt modelId="{A403475D-3C40-451E-AA94-68534F5CBA11}">
      <dgm:prSet phldrT="[Texto]"/>
      <dgm:spPr>
        <a:solidFill>
          <a:srgbClr val="004255"/>
        </a:solidFill>
      </dgm:spPr>
      <dgm:t>
        <a:bodyPr/>
        <a:lstStyle/>
        <a:p>
          <a:r>
            <a:rPr lang="pt-BR" dirty="0" err="1">
              <a:latin typeface="Roboto Black" panose="02000000000000000000" pitchFamily="2" charset="0"/>
              <a:ea typeface="Roboto Black" panose="02000000000000000000" pitchFamily="2" charset="0"/>
              <a:cs typeface="Roboto Black" panose="02000000000000000000" pitchFamily="2" charset="0"/>
            </a:rPr>
            <a:t>ETL</a:t>
          </a:r>
          <a:endParaRPr lang="pt-BR" dirty="0">
            <a:latin typeface="Roboto Black" panose="02000000000000000000" pitchFamily="2" charset="0"/>
            <a:ea typeface="Roboto Black" panose="02000000000000000000" pitchFamily="2" charset="0"/>
            <a:cs typeface="Roboto Black" panose="02000000000000000000" pitchFamily="2" charset="0"/>
          </a:endParaRPr>
        </a:p>
      </dgm:t>
    </dgm:pt>
    <dgm:pt modelId="{B28222D9-332E-462B-95FD-B077CD335EB1}" type="parTrans" cxnId="{0437834F-44FB-4CE0-B4CA-F26F318025A6}">
      <dgm:prSet/>
      <dgm:spPr/>
      <dgm:t>
        <a:bodyPr/>
        <a:lstStyle/>
        <a:p>
          <a:endParaRPr lang="pt-BR"/>
        </a:p>
      </dgm:t>
    </dgm:pt>
    <dgm:pt modelId="{65E504DB-76BC-452B-A25B-B90B84A55B08}" type="sibTrans" cxnId="{0437834F-44FB-4CE0-B4CA-F26F318025A6}">
      <dgm:prSet/>
      <dgm:spPr>
        <a:solidFill>
          <a:srgbClr val="00B3BD"/>
        </a:solidFill>
      </dgm:spPr>
      <dgm:t>
        <a:bodyPr/>
        <a:lstStyle/>
        <a:p>
          <a:endParaRPr lang="pt-BR"/>
        </a:p>
      </dgm:t>
    </dgm:pt>
    <dgm:pt modelId="{0A54EC3F-3EAD-4170-A3DA-5F480E0ECB13}">
      <dgm:prSet phldrT="[Texto]" custT="1"/>
      <dgm:spPr>
        <a:ln>
          <a:solidFill>
            <a:srgbClr val="00B3BD"/>
          </a:solidFill>
        </a:ln>
      </dgm:spPr>
      <dgm:t>
        <a:bodyPr/>
        <a:lstStyle/>
        <a:p>
          <a:r>
            <a:rPr lang="pt-BR" sz="1600" dirty="0">
              <a:latin typeface="Roboto" panose="02000000000000000000" pitchFamily="2" charset="0"/>
              <a:ea typeface="Roboto" panose="02000000000000000000" pitchFamily="2" charset="0"/>
              <a:cs typeface="Roboto Black" panose="02000000000000000000" pitchFamily="2" charset="0"/>
            </a:rPr>
            <a:t>Extrair </a:t>
          </a:r>
        </a:p>
      </dgm:t>
    </dgm:pt>
    <dgm:pt modelId="{09C311F0-37AF-42EB-ADBE-CDF48AD2726B}" type="parTrans" cxnId="{D0C238D2-7D0D-460C-838B-3EC6827DF2B8}">
      <dgm:prSet/>
      <dgm:spPr/>
      <dgm:t>
        <a:bodyPr/>
        <a:lstStyle/>
        <a:p>
          <a:endParaRPr lang="pt-BR"/>
        </a:p>
      </dgm:t>
    </dgm:pt>
    <dgm:pt modelId="{F6B067C2-A47F-48EA-A8BF-C90A80B176BE}" type="sibTrans" cxnId="{D0C238D2-7D0D-460C-838B-3EC6827DF2B8}">
      <dgm:prSet/>
      <dgm:spPr/>
      <dgm:t>
        <a:bodyPr/>
        <a:lstStyle/>
        <a:p>
          <a:endParaRPr lang="pt-BR"/>
        </a:p>
      </dgm:t>
    </dgm:pt>
    <dgm:pt modelId="{575209AC-4079-4BD1-9294-EF87386F9238}">
      <dgm:prSet phldrT="[Texto]" custT="1"/>
      <dgm:spPr>
        <a:ln>
          <a:solidFill>
            <a:srgbClr val="00B3BD"/>
          </a:solidFill>
        </a:ln>
      </dgm:spPr>
      <dgm:t>
        <a:bodyPr/>
        <a:lstStyle/>
        <a:p>
          <a:r>
            <a:rPr lang="pt-BR" sz="1600" dirty="0">
              <a:latin typeface="Roboto" panose="02000000000000000000" pitchFamily="2" charset="0"/>
              <a:ea typeface="Roboto" panose="02000000000000000000" pitchFamily="2" charset="0"/>
              <a:cs typeface="Roboto Black" panose="02000000000000000000" pitchFamily="2" charset="0"/>
            </a:rPr>
            <a:t>Transformar</a:t>
          </a:r>
        </a:p>
      </dgm:t>
    </dgm:pt>
    <dgm:pt modelId="{45353C32-5308-4CB2-9CF0-0DF0EB624039}" type="parTrans" cxnId="{705E4E3E-68A0-40CA-A677-587B50294627}">
      <dgm:prSet/>
      <dgm:spPr/>
      <dgm:t>
        <a:bodyPr/>
        <a:lstStyle/>
        <a:p>
          <a:endParaRPr lang="pt-BR"/>
        </a:p>
      </dgm:t>
    </dgm:pt>
    <dgm:pt modelId="{64C60C83-DFD0-4C65-B2D3-636D1FB69C17}" type="sibTrans" cxnId="{705E4E3E-68A0-40CA-A677-587B50294627}">
      <dgm:prSet/>
      <dgm:spPr/>
      <dgm:t>
        <a:bodyPr/>
        <a:lstStyle/>
        <a:p>
          <a:endParaRPr lang="pt-BR"/>
        </a:p>
      </dgm:t>
    </dgm:pt>
    <dgm:pt modelId="{7B861824-EB6E-4831-B4FA-3C3A8102E43F}">
      <dgm:prSet phldrT="[Texto]" custT="1"/>
      <dgm:spPr>
        <a:ln>
          <a:solidFill>
            <a:srgbClr val="00B3BD"/>
          </a:solidFill>
        </a:ln>
      </dgm:spPr>
      <dgm:t>
        <a:bodyPr/>
        <a:lstStyle/>
        <a:p>
          <a:r>
            <a:rPr lang="pt-BR" sz="1600" dirty="0">
              <a:latin typeface="Roboto" panose="02000000000000000000" pitchFamily="2" charset="0"/>
              <a:ea typeface="Roboto" panose="02000000000000000000" pitchFamily="2" charset="0"/>
              <a:cs typeface="Roboto Black" panose="02000000000000000000" pitchFamily="2" charset="0"/>
            </a:rPr>
            <a:t>Carregar</a:t>
          </a:r>
        </a:p>
      </dgm:t>
    </dgm:pt>
    <dgm:pt modelId="{EF026366-5B78-41AE-97AF-7A9292A32D8F}" type="parTrans" cxnId="{8ADD75D0-7B66-473F-802A-42A60A9609DF}">
      <dgm:prSet/>
      <dgm:spPr/>
      <dgm:t>
        <a:bodyPr/>
        <a:lstStyle/>
        <a:p>
          <a:endParaRPr lang="pt-BR"/>
        </a:p>
      </dgm:t>
    </dgm:pt>
    <dgm:pt modelId="{CE9F1FF9-E417-433D-AA0C-ABDD6554BEA6}" type="sibTrans" cxnId="{8ADD75D0-7B66-473F-802A-42A60A9609DF}">
      <dgm:prSet/>
      <dgm:spPr/>
      <dgm:t>
        <a:bodyPr/>
        <a:lstStyle/>
        <a:p>
          <a:endParaRPr lang="pt-BR"/>
        </a:p>
      </dgm:t>
    </dgm:pt>
    <dgm:pt modelId="{456F487D-C00A-4AF9-875B-B3CFA2A1E0FD}">
      <dgm:prSet phldrT="[Texto]" custT="1"/>
      <dgm:spPr>
        <a:ln>
          <a:solidFill>
            <a:srgbClr val="00B3BD"/>
          </a:solidFill>
        </a:ln>
      </dgm:spPr>
      <dgm:t>
        <a:bodyPr/>
        <a:lstStyle/>
        <a:p>
          <a:r>
            <a:rPr lang="pt-BR" sz="1600" dirty="0">
              <a:latin typeface="Roboto" panose="02000000000000000000" pitchFamily="2" charset="0"/>
              <a:ea typeface="Roboto" panose="02000000000000000000" pitchFamily="2" charset="0"/>
              <a:cs typeface="Roboto Black" panose="02000000000000000000" pitchFamily="2" charset="0"/>
            </a:rPr>
            <a:t>Explorar </a:t>
          </a:r>
        </a:p>
      </dgm:t>
    </dgm:pt>
    <dgm:pt modelId="{934CFBCB-449F-4A46-A7B4-A5326CD8DD9B}" type="parTrans" cxnId="{E862314B-E6E5-4103-A848-7099F75ADDF4}">
      <dgm:prSet/>
      <dgm:spPr/>
      <dgm:t>
        <a:bodyPr/>
        <a:lstStyle/>
        <a:p>
          <a:endParaRPr lang="pt-BR"/>
        </a:p>
      </dgm:t>
    </dgm:pt>
    <dgm:pt modelId="{391CEC72-7ED7-4397-B990-CD5CCD511297}" type="sibTrans" cxnId="{E862314B-E6E5-4103-A848-7099F75ADDF4}">
      <dgm:prSet/>
      <dgm:spPr/>
      <dgm:t>
        <a:bodyPr/>
        <a:lstStyle/>
        <a:p>
          <a:endParaRPr lang="pt-BR"/>
        </a:p>
      </dgm:t>
    </dgm:pt>
    <dgm:pt modelId="{1FB95BEC-6EEA-44A8-AA0E-58AB8E63131C}">
      <dgm:prSet phldrT="[Texto]" custT="1"/>
      <dgm:spPr>
        <a:ln>
          <a:solidFill>
            <a:srgbClr val="00B3BD"/>
          </a:solidFill>
        </a:ln>
      </dgm:spPr>
      <dgm:t>
        <a:bodyPr/>
        <a:lstStyle/>
        <a:p>
          <a:r>
            <a:rPr lang="pt-BR" sz="1600" dirty="0">
              <a:latin typeface="Roboto" panose="02000000000000000000" pitchFamily="2" charset="0"/>
              <a:ea typeface="Roboto" panose="02000000000000000000" pitchFamily="2" charset="0"/>
              <a:cs typeface="Roboto Black" panose="02000000000000000000" pitchFamily="2" charset="0"/>
            </a:rPr>
            <a:t>Modelar</a:t>
          </a:r>
        </a:p>
      </dgm:t>
    </dgm:pt>
    <dgm:pt modelId="{3128DE7E-6FAC-4B18-AB17-446D7B5B958B}" type="parTrans" cxnId="{37AE9D0A-3AB8-47E9-999E-1A4704043190}">
      <dgm:prSet/>
      <dgm:spPr/>
      <dgm:t>
        <a:bodyPr/>
        <a:lstStyle/>
        <a:p>
          <a:endParaRPr lang="pt-BR"/>
        </a:p>
      </dgm:t>
    </dgm:pt>
    <dgm:pt modelId="{215F6730-F621-47F3-A152-FC5A16974111}" type="sibTrans" cxnId="{37AE9D0A-3AB8-47E9-999E-1A4704043190}">
      <dgm:prSet/>
      <dgm:spPr/>
      <dgm:t>
        <a:bodyPr/>
        <a:lstStyle/>
        <a:p>
          <a:endParaRPr lang="pt-BR"/>
        </a:p>
      </dgm:t>
    </dgm:pt>
    <dgm:pt modelId="{A2390F8C-791B-4580-9F98-5F40C3F8FD78}">
      <dgm:prSet phldrT="[Texto]" custT="1"/>
      <dgm:spPr>
        <a:ln>
          <a:solidFill>
            <a:srgbClr val="00B3BD"/>
          </a:solidFill>
        </a:ln>
      </dgm:spPr>
      <dgm:t>
        <a:bodyPr/>
        <a:lstStyle/>
        <a:p>
          <a:r>
            <a:rPr lang="pt-BR" sz="1600" dirty="0">
              <a:latin typeface="Roboto" panose="02000000000000000000" pitchFamily="2" charset="0"/>
              <a:ea typeface="Roboto" panose="02000000000000000000" pitchFamily="2" charset="0"/>
              <a:cs typeface="Roboto Black" panose="02000000000000000000" pitchFamily="2" charset="0"/>
            </a:rPr>
            <a:t>Visualizar</a:t>
          </a:r>
        </a:p>
      </dgm:t>
    </dgm:pt>
    <dgm:pt modelId="{4CBF549D-F300-4BB4-88D6-453B1C6AA5D7}" type="parTrans" cxnId="{977A8085-3379-4191-83CE-287FAA148AD5}">
      <dgm:prSet/>
      <dgm:spPr/>
      <dgm:t>
        <a:bodyPr/>
        <a:lstStyle/>
        <a:p>
          <a:endParaRPr lang="pt-BR"/>
        </a:p>
      </dgm:t>
    </dgm:pt>
    <dgm:pt modelId="{8A15BDA1-9E3D-4DF8-8553-554F6599327A}" type="sibTrans" cxnId="{977A8085-3379-4191-83CE-287FAA148AD5}">
      <dgm:prSet/>
      <dgm:spPr/>
      <dgm:t>
        <a:bodyPr/>
        <a:lstStyle/>
        <a:p>
          <a:endParaRPr lang="pt-BR"/>
        </a:p>
      </dgm:t>
    </dgm:pt>
    <dgm:pt modelId="{31A56196-B462-4521-B351-6A5B0CA26AC7}">
      <dgm:prSet phldrT="[Texto]" custT="1"/>
      <dgm:spPr>
        <a:ln>
          <a:solidFill>
            <a:srgbClr val="00B3BD"/>
          </a:solidFill>
        </a:ln>
      </dgm:spPr>
      <dgm:t>
        <a:bodyPr/>
        <a:lstStyle/>
        <a:p>
          <a:endParaRPr lang="pt-BR" sz="1600" dirty="0">
            <a:latin typeface="Roboto" panose="02000000000000000000" pitchFamily="2" charset="0"/>
            <a:ea typeface="Roboto" panose="02000000000000000000" pitchFamily="2" charset="0"/>
            <a:cs typeface="Roboto Black" panose="02000000000000000000" pitchFamily="2" charset="0"/>
          </a:endParaRPr>
        </a:p>
      </dgm:t>
    </dgm:pt>
    <dgm:pt modelId="{F79BB39A-0811-44B6-A40F-FBED4564EE79}" type="parTrans" cxnId="{C2995310-D106-4847-B46F-F8412F2BC4AB}">
      <dgm:prSet/>
      <dgm:spPr/>
      <dgm:t>
        <a:bodyPr/>
        <a:lstStyle/>
        <a:p>
          <a:endParaRPr lang="pt-BR"/>
        </a:p>
      </dgm:t>
    </dgm:pt>
    <dgm:pt modelId="{69F0F5D0-3E28-4089-BBA3-38CBDE2D2D82}" type="sibTrans" cxnId="{C2995310-D106-4847-B46F-F8412F2BC4AB}">
      <dgm:prSet/>
      <dgm:spPr/>
      <dgm:t>
        <a:bodyPr/>
        <a:lstStyle/>
        <a:p>
          <a:endParaRPr lang="pt-BR"/>
        </a:p>
      </dgm:t>
    </dgm:pt>
    <dgm:pt modelId="{96716E47-2922-4B1F-832B-88D8D30D61FD}" type="pres">
      <dgm:prSet presAssocID="{12A4425A-7656-4A67-8ADA-97FD3B2C6816}" presName="composite" presStyleCnt="0">
        <dgm:presLayoutVars>
          <dgm:chMax val="3"/>
          <dgm:animLvl val="lvl"/>
          <dgm:resizeHandles val="exact"/>
        </dgm:presLayoutVars>
      </dgm:prSet>
      <dgm:spPr/>
    </dgm:pt>
    <dgm:pt modelId="{66557E99-95DB-4107-BF1F-41A9A3352CA3}" type="pres">
      <dgm:prSet presAssocID="{AE824894-5CE5-474A-8767-D25BC6D23F07}" presName="gear1" presStyleLbl="node1" presStyleIdx="0" presStyleCnt="3">
        <dgm:presLayoutVars>
          <dgm:chMax val="1"/>
          <dgm:bulletEnabled val="1"/>
        </dgm:presLayoutVars>
      </dgm:prSet>
      <dgm:spPr/>
    </dgm:pt>
    <dgm:pt modelId="{7C037607-EA92-48DD-91CF-3665767E54ED}" type="pres">
      <dgm:prSet presAssocID="{AE824894-5CE5-474A-8767-D25BC6D23F07}" presName="gear1srcNode" presStyleLbl="node1" presStyleIdx="0" presStyleCnt="3"/>
      <dgm:spPr/>
    </dgm:pt>
    <dgm:pt modelId="{EB210EFB-3008-49B0-912A-D15846DCE08A}" type="pres">
      <dgm:prSet presAssocID="{AE824894-5CE5-474A-8767-D25BC6D23F07}" presName="gear1dstNode" presStyleLbl="node1" presStyleIdx="0" presStyleCnt="3"/>
      <dgm:spPr/>
    </dgm:pt>
    <dgm:pt modelId="{85DBBE0B-A2F4-4637-B3BC-22ABBF02BA1D}" type="pres">
      <dgm:prSet presAssocID="{AE824894-5CE5-474A-8767-D25BC6D23F07}" presName="gear1ch" presStyleLbl="fgAcc1" presStyleIdx="0" presStyleCnt="3">
        <dgm:presLayoutVars>
          <dgm:chMax val="0"/>
          <dgm:bulletEnabled val="1"/>
        </dgm:presLayoutVars>
      </dgm:prSet>
      <dgm:spPr/>
    </dgm:pt>
    <dgm:pt modelId="{85C6CD33-FCB4-4164-BD5F-308112105575}" type="pres">
      <dgm:prSet presAssocID="{89D7055C-AD3D-4C8E-8068-0E0FC7786D75}" presName="gear2" presStyleLbl="node1" presStyleIdx="1" presStyleCnt="3">
        <dgm:presLayoutVars>
          <dgm:chMax val="1"/>
          <dgm:bulletEnabled val="1"/>
        </dgm:presLayoutVars>
      </dgm:prSet>
      <dgm:spPr/>
    </dgm:pt>
    <dgm:pt modelId="{DAAF3548-F378-4F27-9748-1E77FDD75A84}" type="pres">
      <dgm:prSet presAssocID="{89D7055C-AD3D-4C8E-8068-0E0FC7786D75}" presName="gear2srcNode" presStyleLbl="node1" presStyleIdx="1" presStyleCnt="3"/>
      <dgm:spPr/>
    </dgm:pt>
    <dgm:pt modelId="{937755AB-903B-4D6B-92B3-3717EAD12F7A}" type="pres">
      <dgm:prSet presAssocID="{89D7055C-AD3D-4C8E-8068-0E0FC7786D75}" presName="gear2dstNode" presStyleLbl="node1" presStyleIdx="1" presStyleCnt="3"/>
      <dgm:spPr/>
    </dgm:pt>
    <dgm:pt modelId="{8053161C-AE17-4F5F-8E17-A9CAAE9E4D37}" type="pres">
      <dgm:prSet presAssocID="{89D7055C-AD3D-4C8E-8068-0E0FC7786D75}" presName="gear2ch" presStyleLbl="fgAcc1" presStyleIdx="1" presStyleCnt="3">
        <dgm:presLayoutVars>
          <dgm:chMax val="0"/>
          <dgm:bulletEnabled val="1"/>
        </dgm:presLayoutVars>
      </dgm:prSet>
      <dgm:spPr/>
    </dgm:pt>
    <dgm:pt modelId="{5D36AF5E-BCD8-4F7C-A333-276F605CB7CB}" type="pres">
      <dgm:prSet presAssocID="{A403475D-3C40-451E-AA94-68534F5CBA11}" presName="gear3" presStyleLbl="node1" presStyleIdx="2" presStyleCnt="3"/>
      <dgm:spPr/>
    </dgm:pt>
    <dgm:pt modelId="{C2FDE0D2-7658-4252-91EE-96560BA13DB6}" type="pres">
      <dgm:prSet presAssocID="{A403475D-3C40-451E-AA94-68534F5CBA11}" presName="gear3tx" presStyleLbl="node1" presStyleIdx="2" presStyleCnt="3">
        <dgm:presLayoutVars>
          <dgm:chMax val="1"/>
          <dgm:bulletEnabled val="1"/>
        </dgm:presLayoutVars>
      </dgm:prSet>
      <dgm:spPr/>
    </dgm:pt>
    <dgm:pt modelId="{DC53D85A-BC84-4CFF-B5B8-25175A2F1BE6}" type="pres">
      <dgm:prSet presAssocID="{A403475D-3C40-451E-AA94-68534F5CBA11}" presName="gear3srcNode" presStyleLbl="node1" presStyleIdx="2" presStyleCnt="3"/>
      <dgm:spPr/>
    </dgm:pt>
    <dgm:pt modelId="{9FDC6A6A-ECB2-44C3-A947-044994EDEA25}" type="pres">
      <dgm:prSet presAssocID="{A403475D-3C40-451E-AA94-68534F5CBA11}" presName="gear3dstNode" presStyleLbl="node1" presStyleIdx="2" presStyleCnt="3"/>
      <dgm:spPr/>
    </dgm:pt>
    <dgm:pt modelId="{841D0DAD-DCDD-4C1D-AA7D-73470115091B}" type="pres">
      <dgm:prSet presAssocID="{A403475D-3C40-451E-AA94-68534F5CBA11}" presName="gear3ch" presStyleLbl="fgAcc1" presStyleIdx="2" presStyleCnt="3">
        <dgm:presLayoutVars>
          <dgm:chMax val="0"/>
          <dgm:bulletEnabled val="1"/>
        </dgm:presLayoutVars>
      </dgm:prSet>
      <dgm:spPr/>
    </dgm:pt>
    <dgm:pt modelId="{400F6065-8744-4D70-AF42-5DB97575B3CE}" type="pres">
      <dgm:prSet presAssocID="{0A0F9CF6-5F61-4383-84D6-33CB8225C25B}" presName="connector1" presStyleLbl="sibTrans2D1" presStyleIdx="0" presStyleCnt="3"/>
      <dgm:spPr/>
    </dgm:pt>
    <dgm:pt modelId="{D1AC51B6-59EF-4AA3-A187-B50A8A95E324}" type="pres">
      <dgm:prSet presAssocID="{4AA4DB39-7750-4FA3-8E66-53FFDF9E8709}" presName="connector2" presStyleLbl="sibTrans2D1" presStyleIdx="1" presStyleCnt="3"/>
      <dgm:spPr/>
    </dgm:pt>
    <dgm:pt modelId="{B34710F7-087A-46CD-B52A-BF729C5579AB}" type="pres">
      <dgm:prSet presAssocID="{65E504DB-76BC-452B-A25B-B90B84A55B08}" presName="connector3" presStyleLbl="sibTrans2D1" presStyleIdx="2" presStyleCnt="3"/>
      <dgm:spPr/>
    </dgm:pt>
  </dgm:ptLst>
  <dgm:cxnLst>
    <dgm:cxn modelId="{E6B7010A-4F80-4036-B9C0-94B329449F8F}" type="presOf" srcId="{65E504DB-76BC-452B-A25B-B90B84A55B08}" destId="{B34710F7-087A-46CD-B52A-BF729C5579AB}" srcOrd="0" destOrd="0" presId="urn:microsoft.com/office/officeart/2005/8/layout/gear1"/>
    <dgm:cxn modelId="{37AE9D0A-3AB8-47E9-999E-1A4704043190}" srcId="{89D7055C-AD3D-4C8E-8068-0E0FC7786D75}" destId="{1FB95BEC-6EEA-44A8-AA0E-58AB8E63131C}" srcOrd="2" destOrd="0" parTransId="{3128DE7E-6FAC-4B18-AB17-446D7B5B958B}" sibTransId="{215F6730-F621-47F3-A152-FC5A16974111}"/>
    <dgm:cxn modelId="{CBF37F0F-017D-4B37-8F44-EC039399BA73}" type="presOf" srcId="{0A0F9CF6-5F61-4383-84D6-33CB8225C25B}" destId="{400F6065-8744-4D70-AF42-5DB97575B3CE}" srcOrd="0" destOrd="0" presId="urn:microsoft.com/office/officeart/2005/8/layout/gear1"/>
    <dgm:cxn modelId="{C2995310-D106-4847-B46F-F8412F2BC4AB}" srcId="{AE824894-5CE5-474A-8767-D25BC6D23F07}" destId="{31A56196-B462-4521-B351-6A5B0CA26AC7}" srcOrd="2" destOrd="0" parTransId="{F79BB39A-0811-44B6-A40F-FBED4564EE79}" sibTransId="{69F0F5D0-3E28-4089-BBA3-38CBDE2D2D82}"/>
    <dgm:cxn modelId="{16159D12-386B-49E1-AAED-E3F62F0397A2}" type="presOf" srcId="{7B861824-EB6E-4831-B4FA-3C3A8102E43F}" destId="{841D0DAD-DCDD-4C1D-AA7D-73470115091B}" srcOrd="0" destOrd="2" presId="urn:microsoft.com/office/officeart/2005/8/layout/gear1"/>
    <dgm:cxn modelId="{9984AC13-8349-472B-A27A-1DC4874BA1EB}" type="presOf" srcId="{AE824894-5CE5-474A-8767-D25BC6D23F07}" destId="{66557E99-95DB-4107-BF1F-41A9A3352CA3}" srcOrd="0" destOrd="0" presId="urn:microsoft.com/office/officeart/2005/8/layout/gear1"/>
    <dgm:cxn modelId="{6FFF7B16-E85E-468D-8562-E936BD0D1982}" srcId="{89D7055C-AD3D-4C8E-8068-0E0FC7786D75}" destId="{40EA2859-BAED-4B89-91FE-1448E5AD684A}" srcOrd="0" destOrd="0" parTransId="{881EF8FB-08FC-4F84-89A1-8744B3D11972}" sibTransId="{A5AD5B18-C405-445C-A1B6-51BB6B77713C}"/>
    <dgm:cxn modelId="{F520501F-DFAE-49DD-BF8C-36083D51233C}" type="presOf" srcId="{A403475D-3C40-451E-AA94-68534F5CBA11}" destId="{5D36AF5E-BCD8-4F7C-A333-276F605CB7CB}" srcOrd="0" destOrd="0" presId="urn:microsoft.com/office/officeart/2005/8/layout/gear1"/>
    <dgm:cxn modelId="{DD2EC321-A534-4C64-A050-9890CF32BE25}" type="presOf" srcId="{89D7055C-AD3D-4C8E-8068-0E0FC7786D75}" destId="{85C6CD33-FCB4-4164-BD5F-308112105575}" srcOrd="0" destOrd="0" presId="urn:microsoft.com/office/officeart/2005/8/layout/gear1"/>
    <dgm:cxn modelId="{C224EE22-B201-442F-85EF-80370E16DC2F}" type="presOf" srcId="{A403475D-3C40-451E-AA94-68534F5CBA11}" destId="{9FDC6A6A-ECB2-44C3-A947-044994EDEA25}" srcOrd="3" destOrd="0" presId="urn:microsoft.com/office/officeart/2005/8/layout/gear1"/>
    <dgm:cxn modelId="{8F5FBF2E-D974-45D7-9D03-0E0205BA75D8}" type="presOf" srcId="{AE824894-5CE5-474A-8767-D25BC6D23F07}" destId="{EB210EFB-3008-49B0-912A-D15846DCE08A}" srcOrd="2" destOrd="0" presId="urn:microsoft.com/office/officeart/2005/8/layout/gear1"/>
    <dgm:cxn modelId="{705E4E3E-68A0-40CA-A677-587B50294627}" srcId="{A403475D-3C40-451E-AA94-68534F5CBA11}" destId="{575209AC-4079-4BD1-9294-EF87386F9238}" srcOrd="1" destOrd="0" parTransId="{45353C32-5308-4CB2-9CF0-0DF0EB624039}" sibTransId="{64C60C83-DFD0-4C65-B2D3-636D1FB69C17}"/>
    <dgm:cxn modelId="{9F43F25C-8C0D-4ACA-9B4A-8B1609A0A4C8}" type="presOf" srcId="{40EA2859-BAED-4B89-91FE-1448E5AD684A}" destId="{8053161C-AE17-4F5F-8E17-A9CAAE9E4D37}" srcOrd="0" destOrd="0" presId="urn:microsoft.com/office/officeart/2005/8/layout/gear1"/>
    <dgm:cxn modelId="{421BA268-AA37-4E12-AA89-167300D778A0}" type="presOf" srcId="{ADA7E988-BF09-463A-A74A-5A9E673AF898}" destId="{85DBBE0B-A2F4-4637-B3BC-22ABBF02BA1D}" srcOrd="0" destOrd="0" presId="urn:microsoft.com/office/officeart/2005/8/layout/gear1"/>
    <dgm:cxn modelId="{E862314B-E6E5-4103-A848-7099F75ADDF4}" srcId="{89D7055C-AD3D-4C8E-8068-0E0FC7786D75}" destId="{456F487D-C00A-4AF9-875B-B3CFA2A1E0FD}" srcOrd="1" destOrd="0" parTransId="{934CFBCB-449F-4A46-A7B4-A5326CD8DD9B}" sibTransId="{391CEC72-7ED7-4397-B990-CD5CCD511297}"/>
    <dgm:cxn modelId="{0437834F-44FB-4CE0-B4CA-F26F318025A6}" srcId="{12A4425A-7656-4A67-8ADA-97FD3B2C6816}" destId="{A403475D-3C40-451E-AA94-68534F5CBA11}" srcOrd="2" destOrd="0" parTransId="{B28222D9-332E-462B-95FD-B077CD335EB1}" sibTransId="{65E504DB-76BC-452B-A25B-B90B84A55B08}"/>
    <dgm:cxn modelId="{F5DBA84F-0186-42EC-8BC0-F40B1BC402C8}" type="presOf" srcId="{575209AC-4079-4BD1-9294-EF87386F9238}" destId="{841D0DAD-DCDD-4C1D-AA7D-73470115091B}" srcOrd="0" destOrd="1" presId="urn:microsoft.com/office/officeart/2005/8/layout/gear1"/>
    <dgm:cxn modelId="{977A8085-3379-4191-83CE-287FAA148AD5}" srcId="{AE824894-5CE5-474A-8767-D25BC6D23F07}" destId="{A2390F8C-791B-4580-9F98-5F40C3F8FD78}" srcOrd="1" destOrd="0" parTransId="{4CBF549D-F300-4BB4-88D6-453B1C6AA5D7}" sibTransId="{8A15BDA1-9E3D-4DF8-8553-554F6599327A}"/>
    <dgm:cxn modelId="{758E61A1-1E49-464A-B7D6-B3F7C156D7D6}" type="presOf" srcId="{A403475D-3C40-451E-AA94-68534F5CBA11}" destId="{DC53D85A-BC84-4CFF-B5B8-25175A2F1BE6}" srcOrd="2" destOrd="0" presId="urn:microsoft.com/office/officeart/2005/8/layout/gear1"/>
    <dgm:cxn modelId="{E1074FAA-0891-4DC1-BFD3-E96198EF60EB}" type="presOf" srcId="{31A56196-B462-4521-B351-6A5B0CA26AC7}" destId="{85DBBE0B-A2F4-4637-B3BC-22ABBF02BA1D}" srcOrd="0" destOrd="2" presId="urn:microsoft.com/office/officeart/2005/8/layout/gear1"/>
    <dgm:cxn modelId="{A23DC7AC-2FE9-40BE-A835-65F859E217A3}" srcId="{12A4425A-7656-4A67-8ADA-97FD3B2C6816}" destId="{89D7055C-AD3D-4C8E-8068-0E0FC7786D75}" srcOrd="1" destOrd="0" parTransId="{6C9C0D6B-D444-4023-9809-35737407188B}" sibTransId="{4AA4DB39-7750-4FA3-8E66-53FFDF9E8709}"/>
    <dgm:cxn modelId="{CCFBE3B4-1020-4C5F-BB3A-C772C3323563}" srcId="{12A4425A-7656-4A67-8ADA-97FD3B2C6816}" destId="{AE824894-5CE5-474A-8767-D25BC6D23F07}" srcOrd="0" destOrd="0" parTransId="{F798ACD7-6E15-485C-BCC4-8FA91981A9CA}" sibTransId="{0A0F9CF6-5F61-4383-84D6-33CB8225C25B}"/>
    <dgm:cxn modelId="{6FCC76C5-B75B-44DE-A4C9-962C2DEFF418}" type="presOf" srcId="{89D7055C-AD3D-4C8E-8068-0E0FC7786D75}" destId="{DAAF3548-F378-4F27-9748-1E77FDD75A84}" srcOrd="1" destOrd="0" presId="urn:microsoft.com/office/officeart/2005/8/layout/gear1"/>
    <dgm:cxn modelId="{3F4752C7-178E-4A3E-A226-74760D60BC4E}" srcId="{AE824894-5CE5-474A-8767-D25BC6D23F07}" destId="{ADA7E988-BF09-463A-A74A-5A9E673AF898}" srcOrd="0" destOrd="0" parTransId="{9EBC94DB-271A-4069-94E2-7C9F958CEC4C}" sibTransId="{877A1846-6041-46A6-9368-57A9CA069438}"/>
    <dgm:cxn modelId="{486A2DCD-4294-4AC7-8ABA-C12987FB6C5A}" type="presOf" srcId="{4AA4DB39-7750-4FA3-8E66-53FFDF9E8709}" destId="{D1AC51B6-59EF-4AA3-A187-B50A8A95E324}" srcOrd="0" destOrd="0" presId="urn:microsoft.com/office/officeart/2005/8/layout/gear1"/>
    <dgm:cxn modelId="{8ADD75D0-7B66-473F-802A-42A60A9609DF}" srcId="{A403475D-3C40-451E-AA94-68534F5CBA11}" destId="{7B861824-EB6E-4831-B4FA-3C3A8102E43F}" srcOrd="2" destOrd="0" parTransId="{EF026366-5B78-41AE-97AF-7A9292A32D8F}" sibTransId="{CE9F1FF9-E417-433D-AA0C-ABDD6554BEA6}"/>
    <dgm:cxn modelId="{33F2B2D0-6A52-44F4-A146-EF4F94A7C632}" type="presOf" srcId="{1FB95BEC-6EEA-44A8-AA0E-58AB8E63131C}" destId="{8053161C-AE17-4F5F-8E17-A9CAAE9E4D37}" srcOrd="0" destOrd="2" presId="urn:microsoft.com/office/officeart/2005/8/layout/gear1"/>
    <dgm:cxn modelId="{D0C238D2-7D0D-460C-838B-3EC6827DF2B8}" srcId="{A403475D-3C40-451E-AA94-68534F5CBA11}" destId="{0A54EC3F-3EAD-4170-A3DA-5F480E0ECB13}" srcOrd="0" destOrd="0" parTransId="{09C311F0-37AF-42EB-ADBE-CDF48AD2726B}" sibTransId="{F6B067C2-A47F-48EA-A8BF-C90A80B176BE}"/>
    <dgm:cxn modelId="{75FE39D6-0BA2-416B-BEEC-D1D91F99250E}" type="presOf" srcId="{A403475D-3C40-451E-AA94-68534F5CBA11}" destId="{C2FDE0D2-7658-4252-91EE-96560BA13DB6}" srcOrd="1" destOrd="0" presId="urn:microsoft.com/office/officeart/2005/8/layout/gear1"/>
    <dgm:cxn modelId="{00B6B6D7-FABF-44D0-91DA-788FB71BC50D}" type="presOf" srcId="{456F487D-C00A-4AF9-875B-B3CFA2A1E0FD}" destId="{8053161C-AE17-4F5F-8E17-A9CAAE9E4D37}" srcOrd="0" destOrd="1" presId="urn:microsoft.com/office/officeart/2005/8/layout/gear1"/>
    <dgm:cxn modelId="{078B38DC-E6D0-4260-A986-7D5A374406EF}" type="presOf" srcId="{A2390F8C-791B-4580-9F98-5F40C3F8FD78}" destId="{85DBBE0B-A2F4-4637-B3BC-22ABBF02BA1D}" srcOrd="0" destOrd="1" presId="urn:microsoft.com/office/officeart/2005/8/layout/gear1"/>
    <dgm:cxn modelId="{FD84B5EA-C9E7-4571-AAD7-AA0AF905F615}" type="presOf" srcId="{89D7055C-AD3D-4C8E-8068-0E0FC7786D75}" destId="{937755AB-903B-4D6B-92B3-3717EAD12F7A}" srcOrd="2" destOrd="0" presId="urn:microsoft.com/office/officeart/2005/8/layout/gear1"/>
    <dgm:cxn modelId="{608631F7-75E2-411D-86A6-3093D7F35FE2}" type="presOf" srcId="{AE824894-5CE5-474A-8767-D25BC6D23F07}" destId="{7C037607-EA92-48DD-91CF-3665767E54ED}" srcOrd="1" destOrd="0" presId="urn:microsoft.com/office/officeart/2005/8/layout/gear1"/>
    <dgm:cxn modelId="{0639AAFB-1A45-4BE5-9F69-DC4B12413A74}" type="presOf" srcId="{0A54EC3F-3EAD-4170-A3DA-5F480E0ECB13}" destId="{841D0DAD-DCDD-4C1D-AA7D-73470115091B}" srcOrd="0" destOrd="0" presId="urn:microsoft.com/office/officeart/2005/8/layout/gear1"/>
    <dgm:cxn modelId="{359167FD-AD74-4F9B-9F61-4176173000F7}" type="presOf" srcId="{12A4425A-7656-4A67-8ADA-97FD3B2C6816}" destId="{96716E47-2922-4B1F-832B-88D8D30D61FD}" srcOrd="0" destOrd="0" presId="urn:microsoft.com/office/officeart/2005/8/layout/gear1"/>
    <dgm:cxn modelId="{B579C891-03B1-4698-AAE2-D88F80844CA9}" type="presParOf" srcId="{96716E47-2922-4B1F-832B-88D8D30D61FD}" destId="{66557E99-95DB-4107-BF1F-41A9A3352CA3}" srcOrd="0" destOrd="0" presId="urn:microsoft.com/office/officeart/2005/8/layout/gear1"/>
    <dgm:cxn modelId="{D9C22255-85A2-4FB1-B5EA-FE2AF11606E7}" type="presParOf" srcId="{96716E47-2922-4B1F-832B-88D8D30D61FD}" destId="{7C037607-EA92-48DD-91CF-3665767E54ED}" srcOrd="1" destOrd="0" presId="urn:microsoft.com/office/officeart/2005/8/layout/gear1"/>
    <dgm:cxn modelId="{0C8A9797-5DFA-486C-BD18-AE6126F7F8EB}" type="presParOf" srcId="{96716E47-2922-4B1F-832B-88D8D30D61FD}" destId="{EB210EFB-3008-49B0-912A-D15846DCE08A}" srcOrd="2" destOrd="0" presId="urn:microsoft.com/office/officeart/2005/8/layout/gear1"/>
    <dgm:cxn modelId="{F8AF8288-D8FE-42DB-86AC-5284AD3F5EC3}" type="presParOf" srcId="{96716E47-2922-4B1F-832B-88D8D30D61FD}" destId="{85DBBE0B-A2F4-4637-B3BC-22ABBF02BA1D}" srcOrd="3" destOrd="0" presId="urn:microsoft.com/office/officeart/2005/8/layout/gear1"/>
    <dgm:cxn modelId="{1812602F-16C6-44DB-9B3C-CA97EADF0A74}" type="presParOf" srcId="{96716E47-2922-4B1F-832B-88D8D30D61FD}" destId="{85C6CD33-FCB4-4164-BD5F-308112105575}" srcOrd="4" destOrd="0" presId="urn:microsoft.com/office/officeart/2005/8/layout/gear1"/>
    <dgm:cxn modelId="{268DC600-A0B4-4192-AD1B-5710A6CA3D47}" type="presParOf" srcId="{96716E47-2922-4B1F-832B-88D8D30D61FD}" destId="{DAAF3548-F378-4F27-9748-1E77FDD75A84}" srcOrd="5" destOrd="0" presId="urn:microsoft.com/office/officeart/2005/8/layout/gear1"/>
    <dgm:cxn modelId="{51D3FB68-582F-4DA4-9F3C-687DC745FCF9}" type="presParOf" srcId="{96716E47-2922-4B1F-832B-88D8D30D61FD}" destId="{937755AB-903B-4D6B-92B3-3717EAD12F7A}" srcOrd="6" destOrd="0" presId="urn:microsoft.com/office/officeart/2005/8/layout/gear1"/>
    <dgm:cxn modelId="{F3957AC6-7016-4772-A982-F1F02ED8A39C}" type="presParOf" srcId="{96716E47-2922-4B1F-832B-88D8D30D61FD}" destId="{8053161C-AE17-4F5F-8E17-A9CAAE9E4D37}" srcOrd="7" destOrd="0" presId="urn:microsoft.com/office/officeart/2005/8/layout/gear1"/>
    <dgm:cxn modelId="{CD10EBF4-BE22-4610-93EE-DCC08FCEB941}" type="presParOf" srcId="{96716E47-2922-4B1F-832B-88D8D30D61FD}" destId="{5D36AF5E-BCD8-4F7C-A333-276F605CB7CB}" srcOrd="8" destOrd="0" presId="urn:microsoft.com/office/officeart/2005/8/layout/gear1"/>
    <dgm:cxn modelId="{EF320C7D-D32D-4B8A-90FD-53FB2ABC16C8}" type="presParOf" srcId="{96716E47-2922-4B1F-832B-88D8D30D61FD}" destId="{C2FDE0D2-7658-4252-91EE-96560BA13DB6}" srcOrd="9" destOrd="0" presId="urn:microsoft.com/office/officeart/2005/8/layout/gear1"/>
    <dgm:cxn modelId="{4C0D7FAA-DEB1-4A00-953A-F09A13FD6B58}" type="presParOf" srcId="{96716E47-2922-4B1F-832B-88D8D30D61FD}" destId="{DC53D85A-BC84-4CFF-B5B8-25175A2F1BE6}" srcOrd="10" destOrd="0" presId="urn:microsoft.com/office/officeart/2005/8/layout/gear1"/>
    <dgm:cxn modelId="{C5EDF8BC-F3E9-4D92-B3C8-C17429C10852}" type="presParOf" srcId="{96716E47-2922-4B1F-832B-88D8D30D61FD}" destId="{9FDC6A6A-ECB2-44C3-A947-044994EDEA25}" srcOrd="11" destOrd="0" presId="urn:microsoft.com/office/officeart/2005/8/layout/gear1"/>
    <dgm:cxn modelId="{80A0BEE1-EB63-491C-9F13-440730333971}" type="presParOf" srcId="{96716E47-2922-4B1F-832B-88D8D30D61FD}" destId="{841D0DAD-DCDD-4C1D-AA7D-73470115091B}" srcOrd="12" destOrd="0" presId="urn:microsoft.com/office/officeart/2005/8/layout/gear1"/>
    <dgm:cxn modelId="{CBB373ED-C94B-4EC0-9AF1-B6BF71AD9EB6}" type="presParOf" srcId="{96716E47-2922-4B1F-832B-88D8D30D61FD}" destId="{400F6065-8744-4D70-AF42-5DB97575B3CE}" srcOrd="13" destOrd="0" presId="urn:microsoft.com/office/officeart/2005/8/layout/gear1"/>
    <dgm:cxn modelId="{06AE1607-BF72-41FF-9C9C-99B106108404}" type="presParOf" srcId="{96716E47-2922-4B1F-832B-88D8D30D61FD}" destId="{D1AC51B6-59EF-4AA3-A187-B50A8A95E324}" srcOrd="14" destOrd="0" presId="urn:microsoft.com/office/officeart/2005/8/layout/gear1"/>
    <dgm:cxn modelId="{54E718BE-A806-4A7D-B263-2F73DC289843}" type="presParOf" srcId="{96716E47-2922-4B1F-832B-88D8D30D61FD}" destId="{B34710F7-087A-46CD-B52A-BF729C5579AB}" srcOrd="15" destOrd="0" presId="urn:microsoft.com/office/officeart/2005/8/layout/gear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557E99-95DB-4107-BF1F-41A9A3352CA3}">
      <dsp:nvSpPr>
        <dsp:cNvPr id="0" name=""/>
        <dsp:cNvSpPr/>
      </dsp:nvSpPr>
      <dsp:spPr>
        <a:xfrm>
          <a:off x="3793066" y="2438400"/>
          <a:ext cx="2980266" cy="2980266"/>
        </a:xfrm>
        <a:prstGeom prst="gear9">
          <a:avLst/>
        </a:prstGeom>
        <a:solidFill>
          <a:srgbClr val="004255"/>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pt-BR" sz="1700" kern="1200" dirty="0">
              <a:latin typeface="Roboto Black" panose="02000000000000000000" pitchFamily="2" charset="0"/>
              <a:ea typeface="Roboto Black" panose="02000000000000000000" pitchFamily="2" charset="0"/>
              <a:cs typeface="Roboto Black" panose="02000000000000000000" pitchFamily="2" charset="0"/>
            </a:rPr>
            <a:t>Comunicar</a:t>
          </a:r>
        </a:p>
      </dsp:txBody>
      <dsp:txXfrm>
        <a:off x="4392232" y="3136513"/>
        <a:ext cx="1781934" cy="1531918"/>
      </dsp:txXfrm>
    </dsp:sp>
    <dsp:sp modelId="{85DBBE0B-A2F4-4637-B3BC-22ABBF02BA1D}">
      <dsp:nvSpPr>
        <dsp:cNvPr id="0" name=""/>
        <dsp:cNvSpPr/>
      </dsp:nvSpPr>
      <dsp:spPr>
        <a:xfrm>
          <a:off x="3413759" y="4280746"/>
          <a:ext cx="1896533" cy="1137920"/>
        </a:xfrm>
        <a:prstGeom prst="roundRect">
          <a:avLst>
            <a:gd name="adj" fmla="val 10000"/>
          </a:avLst>
        </a:prstGeom>
        <a:solidFill>
          <a:schemeClr val="lt1">
            <a:alpha val="90000"/>
            <a:hueOff val="0"/>
            <a:satOff val="0"/>
            <a:lumOff val="0"/>
            <a:alphaOff val="0"/>
          </a:schemeClr>
        </a:solidFill>
        <a:ln w="25400" cap="flat" cmpd="sng" algn="ctr">
          <a:solidFill>
            <a:srgbClr val="00B3BD"/>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t" anchorCtr="0">
          <a:noAutofit/>
        </a:bodyPr>
        <a:lstStyle/>
        <a:p>
          <a:pPr marL="171450" lvl="1" indent="-171450" algn="l" defTabSz="711200">
            <a:lnSpc>
              <a:spcPct val="90000"/>
            </a:lnSpc>
            <a:spcBef>
              <a:spcPct val="0"/>
            </a:spcBef>
            <a:spcAft>
              <a:spcPct val="15000"/>
            </a:spcAft>
            <a:buChar char="•"/>
          </a:pPr>
          <a:r>
            <a:rPr lang="pt-BR" sz="1600" kern="1200" dirty="0">
              <a:latin typeface="Roboto" panose="02000000000000000000" pitchFamily="2" charset="0"/>
              <a:ea typeface="Roboto" panose="02000000000000000000" pitchFamily="2" charset="0"/>
              <a:cs typeface="Roboto Black" panose="02000000000000000000" pitchFamily="2" charset="0"/>
            </a:rPr>
            <a:t>Traduzir</a:t>
          </a:r>
        </a:p>
        <a:p>
          <a:pPr marL="171450" lvl="1" indent="-171450" algn="l" defTabSz="711200">
            <a:lnSpc>
              <a:spcPct val="90000"/>
            </a:lnSpc>
            <a:spcBef>
              <a:spcPct val="0"/>
            </a:spcBef>
            <a:spcAft>
              <a:spcPct val="15000"/>
            </a:spcAft>
            <a:buChar char="•"/>
          </a:pPr>
          <a:r>
            <a:rPr lang="pt-BR" sz="1600" kern="1200" dirty="0">
              <a:latin typeface="Roboto" panose="02000000000000000000" pitchFamily="2" charset="0"/>
              <a:ea typeface="Roboto" panose="02000000000000000000" pitchFamily="2" charset="0"/>
              <a:cs typeface="Roboto Black" panose="02000000000000000000" pitchFamily="2" charset="0"/>
            </a:rPr>
            <a:t>Visualizar</a:t>
          </a:r>
        </a:p>
        <a:p>
          <a:pPr marL="171450" lvl="1" indent="-171450" algn="l" defTabSz="711200">
            <a:lnSpc>
              <a:spcPct val="90000"/>
            </a:lnSpc>
            <a:spcBef>
              <a:spcPct val="0"/>
            </a:spcBef>
            <a:spcAft>
              <a:spcPct val="15000"/>
            </a:spcAft>
            <a:buChar char="•"/>
          </a:pPr>
          <a:endParaRPr lang="pt-BR" sz="1600" kern="1200" dirty="0">
            <a:latin typeface="Roboto" panose="02000000000000000000" pitchFamily="2" charset="0"/>
            <a:ea typeface="Roboto" panose="02000000000000000000" pitchFamily="2" charset="0"/>
            <a:cs typeface="Roboto Black" panose="02000000000000000000" pitchFamily="2" charset="0"/>
          </a:endParaRPr>
        </a:p>
      </dsp:txBody>
      <dsp:txXfrm>
        <a:off x="3447088" y="4314075"/>
        <a:ext cx="1829875" cy="1071262"/>
      </dsp:txXfrm>
    </dsp:sp>
    <dsp:sp modelId="{85C6CD33-FCB4-4164-BD5F-308112105575}">
      <dsp:nvSpPr>
        <dsp:cNvPr id="0" name=""/>
        <dsp:cNvSpPr/>
      </dsp:nvSpPr>
      <dsp:spPr>
        <a:xfrm>
          <a:off x="2059093" y="1733973"/>
          <a:ext cx="2167466" cy="2167466"/>
        </a:xfrm>
        <a:prstGeom prst="gear6">
          <a:avLst/>
        </a:prstGeom>
        <a:solidFill>
          <a:srgbClr val="004255"/>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pt-BR" sz="1700" kern="1200" dirty="0">
              <a:latin typeface="Roboto Black" panose="02000000000000000000" pitchFamily="2" charset="0"/>
              <a:ea typeface="Roboto Black" panose="02000000000000000000" pitchFamily="2" charset="0"/>
              <a:cs typeface="Roboto Black" panose="02000000000000000000" pitchFamily="2" charset="0"/>
            </a:rPr>
            <a:t>Processar</a:t>
          </a:r>
        </a:p>
      </dsp:txBody>
      <dsp:txXfrm>
        <a:off x="2604759" y="2282937"/>
        <a:ext cx="1076134" cy="1069538"/>
      </dsp:txXfrm>
    </dsp:sp>
    <dsp:sp modelId="{8053161C-AE17-4F5F-8E17-A9CAAE9E4D37}">
      <dsp:nvSpPr>
        <dsp:cNvPr id="0" name=""/>
        <dsp:cNvSpPr/>
      </dsp:nvSpPr>
      <dsp:spPr>
        <a:xfrm>
          <a:off x="1354666" y="3142826"/>
          <a:ext cx="1896533" cy="1137920"/>
        </a:xfrm>
        <a:prstGeom prst="roundRect">
          <a:avLst>
            <a:gd name="adj" fmla="val 10000"/>
          </a:avLst>
        </a:prstGeom>
        <a:solidFill>
          <a:schemeClr val="lt1">
            <a:alpha val="90000"/>
            <a:hueOff val="0"/>
            <a:satOff val="0"/>
            <a:lumOff val="0"/>
            <a:alphaOff val="0"/>
          </a:schemeClr>
        </a:solidFill>
        <a:ln w="25400" cap="flat" cmpd="sng" algn="ctr">
          <a:solidFill>
            <a:srgbClr val="00B3BD"/>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t" anchorCtr="0">
          <a:noAutofit/>
        </a:bodyPr>
        <a:lstStyle/>
        <a:p>
          <a:pPr marL="171450" lvl="1" indent="-171450" algn="l" defTabSz="711200">
            <a:lnSpc>
              <a:spcPct val="90000"/>
            </a:lnSpc>
            <a:spcBef>
              <a:spcPct val="0"/>
            </a:spcBef>
            <a:spcAft>
              <a:spcPct val="15000"/>
            </a:spcAft>
            <a:buChar char="•"/>
          </a:pPr>
          <a:r>
            <a:rPr lang="pt-BR" sz="1600" kern="1200" dirty="0">
              <a:latin typeface="Roboto" panose="02000000000000000000" pitchFamily="2" charset="0"/>
              <a:ea typeface="Roboto" panose="02000000000000000000" pitchFamily="2" charset="0"/>
              <a:cs typeface="Roboto Black" panose="02000000000000000000" pitchFamily="2" charset="0"/>
            </a:rPr>
            <a:t>Programar</a:t>
          </a:r>
        </a:p>
        <a:p>
          <a:pPr marL="171450" lvl="1" indent="-171450" algn="l" defTabSz="711200">
            <a:lnSpc>
              <a:spcPct val="90000"/>
            </a:lnSpc>
            <a:spcBef>
              <a:spcPct val="0"/>
            </a:spcBef>
            <a:spcAft>
              <a:spcPct val="15000"/>
            </a:spcAft>
            <a:buChar char="•"/>
          </a:pPr>
          <a:r>
            <a:rPr lang="pt-BR" sz="1600" kern="1200" dirty="0">
              <a:latin typeface="Roboto" panose="02000000000000000000" pitchFamily="2" charset="0"/>
              <a:ea typeface="Roboto" panose="02000000000000000000" pitchFamily="2" charset="0"/>
              <a:cs typeface="Roboto Black" panose="02000000000000000000" pitchFamily="2" charset="0"/>
            </a:rPr>
            <a:t>Explorar </a:t>
          </a:r>
        </a:p>
        <a:p>
          <a:pPr marL="171450" lvl="1" indent="-171450" algn="l" defTabSz="711200">
            <a:lnSpc>
              <a:spcPct val="90000"/>
            </a:lnSpc>
            <a:spcBef>
              <a:spcPct val="0"/>
            </a:spcBef>
            <a:spcAft>
              <a:spcPct val="15000"/>
            </a:spcAft>
            <a:buChar char="•"/>
          </a:pPr>
          <a:r>
            <a:rPr lang="pt-BR" sz="1600" kern="1200" dirty="0">
              <a:latin typeface="Roboto" panose="02000000000000000000" pitchFamily="2" charset="0"/>
              <a:ea typeface="Roboto" panose="02000000000000000000" pitchFamily="2" charset="0"/>
              <a:cs typeface="Roboto Black" panose="02000000000000000000" pitchFamily="2" charset="0"/>
            </a:rPr>
            <a:t>Modelar</a:t>
          </a:r>
        </a:p>
      </dsp:txBody>
      <dsp:txXfrm>
        <a:off x="1387995" y="3176155"/>
        <a:ext cx="1829875" cy="1071262"/>
      </dsp:txXfrm>
    </dsp:sp>
    <dsp:sp modelId="{5D36AF5E-BCD8-4F7C-A333-276F605CB7CB}">
      <dsp:nvSpPr>
        <dsp:cNvPr id="0" name=""/>
        <dsp:cNvSpPr/>
      </dsp:nvSpPr>
      <dsp:spPr>
        <a:xfrm rot="20700000">
          <a:off x="3273095" y="238642"/>
          <a:ext cx="2123675" cy="2123675"/>
        </a:xfrm>
        <a:prstGeom prst="gear6">
          <a:avLst/>
        </a:prstGeom>
        <a:solidFill>
          <a:srgbClr val="004255"/>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pt-BR" sz="1700" kern="1200" dirty="0" err="1">
              <a:latin typeface="Roboto Black" panose="02000000000000000000" pitchFamily="2" charset="0"/>
              <a:ea typeface="Roboto Black" panose="02000000000000000000" pitchFamily="2" charset="0"/>
              <a:cs typeface="Roboto Black" panose="02000000000000000000" pitchFamily="2" charset="0"/>
            </a:rPr>
            <a:t>ETL</a:t>
          </a:r>
          <a:endParaRPr lang="pt-BR" sz="1700" kern="1200" dirty="0">
            <a:latin typeface="Roboto Black" panose="02000000000000000000" pitchFamily="2" charset="0"/>
            <a:ea typeface="Roboto Black" panose="02000000000000000000" pitchFamily="2" charset="0"/>
            <a:cs typeface="Roboto Black" panose="02000000000000000000" pitchFamily="2" charset="0"/>
          </a:endParaRPr>
        </a:p>
      </dsp:txBody>
      <dsp:txXfrm rot="-20700000">
        <a:off x="3738879" y="704426"/>
        <a:ext cx="1192106" cy="1192106"/>
      </dsp:txXfrm>
    </dsp:sp>
    <dsp:sp modelId="{841D0DAD-DCDD-4C1D-AA7D-73470115091B}">
      <dsp:nvSpPr>
        <dsp:cNvPr id="0" name=""/>
        <dsp:cNvSpPr/>
      </dsp:nvSpPr>
      <dsp:spPr>
        <a:xfrm>
          <a:off x="4876800" y="704426"/>
          <a:ext cx="1896533" cy="1137920"/>
        </a:xfrm>
        <a:prstGeom prst="roundRect">
          <a:avLst>
            <a:gd name="adj" fmla="val 10000"/>
          </a:avLst>
        </a:prstGeom>
        <a:solidFill>
          <a:schemeClr val="lt1">
            <a:alpha val="90000"/>
            <a:hueOff val="0"/>
            <a:satOff val="0"/>
            <a:lumOff val="0"/>
            <a:alphaOff val="0"/>
          </a:schemeClr>
        </a:solidFill>
        <a:ln w="25400" cap="flat" cmpd="sng" algn="ctr">
          <a:solidFill>
            <a:srgbClr val="00B3BD"/>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t" anchorCtr="0">
          <a:noAutofit/>
        </a:bodyPr>
        <a:lstStyle/>
        <a:p>
          <a:pPr marL="171450" lvl="1" indent="-171450" algn="l" defTabSz="711200">
            <a:lnSpc>
              <a:spcPct val="90000"/>
            </a:lnSpc>
            <a:spcBef>
              <a:spcPct val="0"/>
            </a:spcBef>
            <a:spcAft>
              <a:spcPct val="15000"/>
            </a:spcAft>
            <a:buChar char="•"/>
          </a:pPr>
          <a:r>
            <a:rPr lang="pt-BR" sz="1600" kern="1200" dirty="0">
              <a:latin typeface="Roboto" panose="02000000000000000000" pitchFamily="2" charset="0"/>
              <a:ea typeface="Roboto" panose="02000000000000000000" pitchFamily="2" charset="0"/>
              <a:cs typeface="Roboto Black" panose="02000000000000000000" pitchFamily="2" charset="0"/>
            </a:rPr>
            <a:t>Extrair </a:t>
          </a:r>
        </a:p>
        <a:p>
          <a:pPr marL="171450" lvl="1" indent="-171450" algn="l" defTabSz="711200">
            <a:lnSpc>
              <a:spcPct val="90000"/>
            </a:lnSpc>
            <a:spcBef>
              <a:spcPct val="0"/>
            </a:spcBef>
            <a:spcAft>
              <a:spcPct val="15000"/>
            </a:spcAft>
            <a:buChar char="•"/>
          </a:pPr>
          <a:r>
            <a:rPr lang="pt-BR" sz="1600" kern="1200" dirty="0">
              <a:latin typeface="Roboto" panose="02000000000000000000" pitchFamily="2" charset="0"/>
              <a:ea typeface="Roboto" panose="02000000000000000000" pitchFamily="2" charset="0"/>
              <a:cs typeface="Roboto Black" panose="02000000000000000000" pitchFamily="2" charset="0"/>
            </a:rPr>
            <a:t>Transformar</a:t>
          </a:r>
        </a:p>
        <a:p>
          <a:pPr marL="171450" lvl="1" indent="-171450" algn="l" defTabSz="711200">
            <a:lnSpc>
              <a:spcPct val="90000"/>
            </a:lnSpc>
            <a:spcBef>
              <a:spcPct val="0"/>
            </a:spcBef>
            <a:spcAft>
              <a:spcPct val="15000"/>
            </a:spcAft>
            <a:buChar char="•"/>
          </a:pPr>
          <a:r>
            <a:rPr lang="pt-BR" sz="1600" kern="1200" dirty="0">
              <a:latin typeface="Roboto" panose="02000000000000000000" pitchFamily="2" charset="0"/>
              <a:ea typeface="Roboto" panose="02000000000000000000" pitchFamily="2" charset="0"/>
              <a:cs typeface="Roboto Black" panose="02000000000000000000" pitchFamily="2" charset="0"/>
            </a:rPr>
            <a:t>Carregar</a:t>
          </a:r>
        </a:p>
      </dsp:txBody>
      <dsp:txXfrm>
        <a:off x="4910129" y="737755"/>
        <a:ext cx="1829875" cy="1071262"/>
      </dsp:txXfrm>
    </dsp:sp>
    <dsp:sp modelId="{400F6065-8744-4D70-AF42-5DB97575B3CE}">
      <dsp:nvSpPr>
        <dsp:cNvPr id="0" name=""/>
        <dsp:cNvSpPr/>
      </dsp:nvSpPr>
      <dsp:spPr>
        <a:xfrm>
          <a:off x="3577577" y="1980864"/>
          <a:ext cx="3814741" cy="3814741"/>
        </a:xfrm>
        <a:prstGeom prst="circularArrow">
          <a:avLst>
            <a:gd name="adj1" fmla="val 4688"/>
            <a:gd name="adj2" fmla="val 299029"/>
            <a:gd name="adj3" fmla="val 2539295"/>
            <a:gd name="adj4" fmla="val 15812321"/>
            <a:gd name="adj5" fmla="val 5469"/>
          </a:avLst>
        </a:prstGeom>
        <a:solidFill>
          <a:srgbClr val="00B3BD"/>
        </a:solidFill>
        <a:ln>
          <a:noFill/>
        </a:ln>
        <a:effectLst/>
      </dsp:spPr>
      <dsp:style>
        <a:lnRef idx="0">
          <a:scrgbClr r="0" g="0" b="0"/>
        </a:lnRef>
        <a:fillRef idx="1">
          <a:scrgbClr r="0" g="0" b="0"/>
        </a:fillRef>
        <a:effectRef idx="0">
          <a:scrgbClr r="0" g="0" b="0"/>
        </a:effectRef>
        <a:fontRef idx="minor">
          <a:schemeClr val="lt1"/>
        </a:fontRef>
      </dsp:style>
    </dsp:sp>
    <dsp:sp modelId="{D1AC51B6-59EF-4AA3-A187-B50A8A95E324}">
      <dsp:nvSpPr>
        <dsp:cNvPr id="0" name=""/>
        <dsp:cNvSpPr/>
      </dsp:nvSpPr>
      <dsp:spPr>
        <a:xfrm>
          <a:off x="1675238" y="1249140"/>
          <a:ext cx="2771648" cy="2771648"/>
        </a:xfrm>
        <a:prstGeom prst="leftCircularArrow">
          <a:avLst>
            <a:gd name="adj1" fmla="val 6452"/>
            <a:gd name="adj2" fmla="val 429999"/>
            <a:gd name="adj3" fmla="val 10489124"/>
            <a:gd name="adj4" fmla="val 14837806"/>
            <a:gd name="adj5" fmla="val 7527"/>
          </a:avLst>
        </a:prstGeom>
        <a:solidFill>
          <a:srgbClr val="00B3BD"/>
        </a:solidFill>
        <a:ln>
          <a:noFill/>
        </a:ln>
        <a:effectLst/>
      </dsp:spPr>
      <dsp:style>
        <a:lnRef idx="0">
          <a:scrgbClr r="0" g="0" b="0"/>
        </a:lnRef>
        <a:fillRef idx="1">
          <a:scrgbClr r="0" g="0" b="0"/>
        </a:fillRef>
        <a:effectRef idx="0">
          <a:scrgbClr r="0" g="0" b="0"/>
        </a:effectRef>
        <a:fontRef idx="minor">
          <a:schemeClr val="lt1"/>
        </a:fontRef>
      </dsp:style>
    </dsp:sp>
    <dsp:sp modelId="{B34710F7-087A-46CD-B52A-BF729C5579AB}">
      <dsp:nvSpPr>
        <dsp:cNvPr id="0" name=""/>
        <dsp:cNvSpPr/>
      </dsp:nvSpPr>
      <dsp:spPr>
        <a:xfrm>
          <a:off x="2781867" y="-231776"/>
          <a:ext cx="2988394" cy="2988394"/>
        </a:xfrm>
        <a:prstGeom prst="circularArrow">
          <a:avLst>
            <a:gd name="adj1" fmla="val 5984"/>
            <a:gd name="adj2" fmla="val 394124"/>
            <a:gd name="adj3" fmla="val 13313824"/>
            <a:gd name="adj4" fmla="val 10508221"/>
            <a:gd name="adj5" fmla="val 6981"/>
          </a:avLst>
        </a:prstGeom>
        <a:solidFill>
          <a:srgbClr val="00B3BD"/>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a:extLst>
              <a:ext uri="{FF2B5EF4-FFF2-40B4-BE49-F238E27FC236}">
                <a16:creationId xmlns:a16="http://schemas.microsoft.com/office/drawing/2014/main" id="{D0911D2E-9505-D1D9-BA99-1F467EB5FE8A}"/>
              </a:ext>
            </a:extLst>
          </p:cNvPr>
          <p:cNvSpPr>
            <a:spLocks noGrp="1"/>
          </p:cNvSpPr>
          <p:nvPr>
            <p:ph type="hdr" sz="quarter"/>
          </p:nvPr>
        </p:nvSpPr>
        <p:spPr>
          <a:xfrm>
            <a:off x="0" y="0"/>
            <a:ext cx="3038475" cy="466725"/>
          </a:xfrm>
          <a:prstGeom prst="rect">
            <a:avLst/>
          </a:prstGeom>
        </p:spPr>
        <p:txBody>
          <a:bodyPr vert="horz" lIns="91440" tIns="45720" rIns="91440" bIns="45720" rtlCol="0"/>
          <a:lstStyle>
            <a:lvl1pPr algn="l">
              <a:defRPr sz="1200"/>
            </a:lvl1pPr>
          </a:lstStyle>
          <a:p>
            <a:endParaRPr lang="pt-BR"/>
          </a:p>
        </p:txBody>
      </p:sp>
      <p:sp>
        <p:nvSpPr>
          <p:cNvPr id="3" name="Espaço Reservado para Data 2">
            <a:extLst>
              <a:ext uri="{FF2B5EF4-FFF2-40B4-BE49-F238E27FC236}">
                <a16:creationId xmlns:a16="http://schemas.microsoft.com/office/drawing/2014/main" id="{E26DA8F4-988F-50B9-A910-B414ED6FFC85}"/>
              </a:ext>
            </a:extLst>
          </p:cNvPr>
          <p:cNvSpPr>
            <a:spLocks noGrp="1"/>
          </p:cNvSpPr>
          <p:nvPr>
            <p:ph type="dt" sz="quarter" idx="1"/>
          </p:nvPr>
        </p:nvSpPr>
        <p:spPr>
          <a:xfrm>
            <a:off x="3970338" y="0"/>
            <a:ext cx="3038475" cy="466725"/>
          </a:xfrm>
          <a:prstGeom prst="rect">
            <a:avLst/>
          </a:prstGeom>
        </p:spPr>
        <p:txBody>
          <a:bodyPr vert="horz" lIns="91440" tIns="45720" rIns="91440" bIns="45720" rtlCol="0"/>
          <a:lstStyle>
            <a:lvl1pPr algn="r">
              <a:defRPr sz="1200"/>
            </a:lvl1pPr>
          </a:lstStyle>
          <a:p>
            <a:fld id="{C464B333-A4D9-40F9-8DC0-318740E73699}" type="datetimeFigureOut">
              <a:rPr lang="pt-BR" smtClean="0"/>
              <a:t>07/03/2023</a:t>
            </a:fld>
            <a:endParaRPr lang="pt-BR"/>
          </a:p>
        </p:txBody>
      </p:sp>
      <p:sp>
        <p:nvSpPr>
          <p:cNvPr id="4" name="Espaço Reservado para Rodapé 3">
            <a:extLst>
              <a:ext uri="{FF2B5EF4-FFF2-40B4-BE49-F238E27FC236}">
                <a16:creationId xmlns:a16="http://schemas.microsoft.com/office/drawing/2014/main" id="{BBA804D1-EF44-0BC3-EE12-D485D8995395}"/>
              </a:ext>
            </a:extLst>
          </p:cNvPr>
          <p:cNvSpPr>
            <a:spLocks noGrp="1"/>
          </p:cNvSpPr>
          <p:nvPr>
            <p:ph type="ftr" sz="quarter" idx="2"/>
          </p:nvPr>
        </p:nvSpPr>
        <p:spPr>
          <a:xfrm>
            <a:off x="0" y="8829675"/>
            <a:ext cx="3038475" cy="466725"/>
          </a:xfrm>
          <a:prstGeom prst="rect">
            <a:avLst/>
          </a:prstGeom>
        </p:spPr>
        <p:txBody>
          <a:bodyPr vert="horz" lIns="91440" tIns="45720" rIns="91440" bIns="45720" rtlCol="0" anchor="b"/>
          <a:lstStyle>
            <a:lvl1pPr algn="l">
              <a:defRPr sz="1200"/>
            </a:lvl1pPr>
          </a:lstStyle>
          <a:p>
            <a:endParaRPr lang="pt-BR"/>
          </a:p>
        </p:txBody>
      </p:sp>
      <p:sp>
        <p:nvSpPr>
          <p:cNvPr id="5" name="Espaço Reservado para Número de Slide 4">
            <a:extLst>
              <a:ext uri="{FF2B5EF4-FFF2-40B4-BE49-F238E27FC236}">
                <a16:creationId xmlns:a16="http://schemas.microsoft.com/office/drawing/2014/main" id="{13E2F262-AACD-BF68-8564-6D2005A24FB5}"/>
              </a:ext>
            </a:extLst>
          </p:cNvPr>
          <p:cNvSpPr>
            <a:spLocks noGrp="1"/>
          </p:cNvSpPr>
          <p:nvPr>
            <p:ph type="sldNum" sz="quarter" idx="3"/>
          </p:nvPr>
        </p:nvSpPr>
        <p:spPr>
          <a:xfrm>
            <a:off x="3970338" y="8829675"/>
            <a:ext cx="3038475" cy="466725"/>
          </a:xfrm>
          <a:prstGeom prst="rect">
            <a:avLst/>
          </a:prstGeom>
        </p:spPr>
        <p:txBody>
          <a:bodyPr vert="horz" lIns="91440" tIns="45720" rIns="91440" bIns="45720" rtlCol="0" anchor="b"/>
          <a:lstStyle>
            <a:lvl1pPr algn="r">
              <a:defRPr sz="1200"/>
            </a:lvl1pPr>
          </a:lstStyle>
          <a:p>
            <a:fld id="{EDDC4C1F-3C39-438F-8F66-86AE86C845C3}" type="slidenum">
              <a:rPr lang="pt-BR" smtClean="0"/>
              <a:t>‹nº›</a:t>
            </a:fld>
            <a:endParaRPr lang="pt-BR"/>
          </a:p>
        </p:txBody>
      </p:sp>
    </p:spTree>
    <p:extLst>
      <p:ext uri="{BB962C8B-B14F-4D97-AF65-F5344CB8AC3E}">
        <p14:creationId xmlns:p14="http://schemas.microsoft.com/office/powerpoint/2010/main" val="257267519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3038475" cy="466725"/>
          </a:xfrm>
          <a:prstGeom prst="rect">
            <a:avLst/>
          </a:prstGeom>
          <a:noFill/>
          <a:ln>
            <a:noFill/>
          </a:ln>
        </p:spPr>
        <p:txBody>
          <a:bodyPr spcFirstLastPara="1" wrap="square" lIns="93175" tIns="46575" rIns="93175" bIns="46575"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970338" y="0"/>
            <a:ext cx="3038475" cy="466725"/>
          </a:xfrm>
          <a:prstGeom prst="rect">
            <a:avLst/>
          </a:prstGeom>
          <a:noFill/>
          <a:ln>
            <a:noFill/>
          </a:ln>
        </p:spPr>
        <p:txBody>
          <a:bodyPr spcFirstLastPara="1" wrap="square" lIns="93175" tIns="46575" rIns="93175" bIns="46575"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701675" y="4473575"/>
            <a:ext cx="5607050" cy="3660775"/>
          </a:xfrm>
          <a:prstGeom prst="rect">
            <a:avLst/>
          </a:prstGeom>
          <a:noFill/>
          <a:ln>
            <a:noFill/>
          </a:ln>
        </p:spPr>
        <p:txBody>
          <a:bodyPr spcFirstLastPara="1" wrap="square" lIns="93175" tIns="46575" rIns="93175" bIns="46575" anchor="t" anchorCtr="0">
            <a:noAutofit/>
          </a:bodyPr>
          <a:lstStyle>
            <a:lvl1pPr marL="457200" marR="0" lvl="0" indent="-228600" algn="l" rtl="0">
              <a:lnSpc>
                <a:spcPct val="100000"/>
              </a:lnSpc>
              <a:spcBef>
                <a:spcPts val="36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36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36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36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36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829675"/>
            <a:ext cx="3038475" cy="466725"/>
          </a:xfrm>
          <a:prstGeom prst="rect">
            <a:avLst/>
          </a:prstGeom>
          <a:noFill/>
          <a:ln>
            <a:noFill/>
          </a:ln>
        </p:spPr>
        <p:txBody>
          <a:bodyPr spcFirstLastPara="1" wrap="square" lIns="93175" tIns="46575" rIns="93175" bIns="46575"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970338" y="8829675"/>
            <a:ext cx="3038475" cy="466725"/>
          </a:xfrm>
          <a:prstGeom prst="rect">
            <a:avLst/>
          </a:prstGeom>
          <a:noFill/>
          <a:ln>
            <a:noFill/>
          </a:ln>
        </p:spPr>
        <p:txBody>
          <a:bodyPr spcFirstLastPara="1" wrap="square" lIns="93175" tIns="46575" rIns="93175" bIns="46575"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pt-BR" sz="1200" b="0" i="0" u="none" strike="noStrike" cap="none">
                <a:solidFill>
                  <a:schemeClr val="dk1"/>
                </a:solidFill>
                <a:latin typeface="Calibri"/>
                <a:ea typeface="Calibri"/>
                <a:cs typeface="Calibri"/>
                <a:sym typeface="Calibri"/>
              </a:rPr>
              <a:t>‹nº›</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p1: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6" name="Google Shape;106;p1:notes"/>
          <p:cNvSpPr txBox="1">
            <a:spLocks noGrp="1"/>
          </p:cNvSpPr>
          <p:nvPr>
            <p:ph type="body" idx="1"/>
          </p:nvPr>
        </p:nvSpPr>
        <p:spPr>
          <a:xfrm>
            <a:off x="701675" y="4473575"/>
            <a:ext cx="5607000" cy="36609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360"/>
              </a:spcBef>
              <a:spcAft>
                <a:spcPts val="0"/>
              </a:spcAft>
              <a:buSzPts val="1400"/>
              <a:buNone/>
            </a:pPr>
            <a:endParaRPr/>
          </a:p>
        </p:txBody>
      </p:sp>
      <p:sp>
        <p:nvSpPr>
          <p:cNvPr id="107" name="Google Shape;107;p1:notes"/>
          <p:cNvSpPr txBox="1">
            <a:spLocks noGrp="1"/>
          </p:cNvSpPr>
          <p:nvPr>
            <p:ph type="sldNum" idx="12"/>
          </p:nvPr>
        </p:nvSpPr>
        <p:spPr>
          <a:xfrm>
            <a:off x="3970338" y="8829675"/>
            <a:ext cx="3038400" cy="466800"/>
          </a:xfrm>
          <a:prstGeom prst="rect">
            <a:avLst/>
          </a:prstGeom>
          <a:noFill/>
          <a:ln>
            <a:noFill/>
          </a:ln>
        </p:spPr>
        <p:txBody>
          <a:bodyPr spcFirstLastPara="1" wrap="square" lIns="93175" tIns="46575" rIns="93175" bIns="46575"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pt-BR"/>
              <a:t>1</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14041f2920d_0_0: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14041f2920d_0_0:notes"/>
          <p:cNvSpPr txBox="1">
            <a:spLocks noGrp="1"/>
          </p:cNvSpPr>
          <p:nvPr>
            <p:ph type="body" idx="1"/>
          </p:nvPr>
        </p:nvSpPr>
        <p:spPr>
          <a:xfrm>
            <a:off x="701675" y="4473575"/>
            <a:ext cx="5607000" cy="3660900"/>
          </a:xfrm>
          <a:prstGeom prst="rect">
            <a:avLst/>
          </a:prstGeom>
        </p:spPr>
        <p:txBody>
          <a:bodyPr spcFirstLastPara="1" wrap="square" lIns="93175" tIns="46575" rIns="93175" bIns="46575" anchor="t" anchorCtr="0">
            <a:noAutofit/>
          </a:bodyPr>
          <a:lstStyle/>
          <a:p>
            <a:pPr marL="0" lvl="0" indent="0" algn="l" rtl="0">
              <a:spcBef>
                <a:spcPts val="360"/>
              </a:spcBef>
              <a:spcAft>
                <a:spcPts val="0"/>
              </a:spcAft>
              <a:buNone/>
            </a:pPr>
            <a:endParaRPr/>
          </a:p>
        </p:txBody>
      </p:sp>
      <p:sp>
        <p:nvSpPr>
          <p:cNvPr id="114" name="Google Shape;114;g14041f2920d_0_0:notes"/>
          <p:cNvSpPr txBox="1">
            <a:spLocks noGrp="1"/>
          </p:cNvSpPr>
          <p:nvPr>
            <p:ph type="sldNum" idx="12"/>
          </p:nvPr>
        </p:nvSpPr>
        <p:spPr>
          <a:xfrm>
            <a:off x="3970338" y="8829675"/>
            <a:ext cx="3038400" cy="466800"/>
          </a:xfrm>
          <a:prstGeom prst="rect">
            <a:avLst/>
          </a:prstGeom>
        </p:spPr>
        <p:txBody>
          <a:bodyPr spcFirstLastPara="1" wrap="square" lIns="93175" tIns="46575" rIns="93175" bIns="46575"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pt-BR"/>
              <a:t>2</a:t>
            </a:fld>
            <a:endParaRPr/>
          </a:p>
        </p:txBody>
      </p:sp>
    </p:spTree>
    <p:extLst>
      <p:ext uri="{BB962C8B-B14F-4D97-AF65-F5344CB8AC3E}">
        <p14:creationId xmlns:p14="http://schemas.microsoft.com/office/powerpoint/2010/main" val="4460439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14041f2920d_0_0: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14041f2920d_0_0:notes"/>
          <p:cNvSpPr txBox="1">
            <a:spLocks noGrp="1"/>
          </p:cNvSpPr>
          <p:nvPr>
            <p:ph type="body" idx="1"/>
          </p:nvPr>
        </p:nvSpPr>
        <p:spPr>
          <a:xfrm>
            <a:off x="701675" y="4473575"/>
            <a:ext cx="5607000" cy="3660900"/>
          </a:xfrm>
          <a:prstGeom prst="rect">
            <a:avLst/>
          </a:prstGeom>
        </p:spPr>
        <p:txBody>
          <a:bodyPr spcFirstLastPara="1" wrap="square" lIns="93175" tIns="46575" rIns="93175" bIns="46575" anchor="t" anchorCtr="0">
            <a:noAutofit/>
          </a:bodyPr>
          <a:lstStyle/>
          <a:p>
            <a:pPr marL="0" lvl="0" indent="0" algn="l" rtl="0">
              <a:spcBef>
                <a:spcPts val="360"/>
              </a:spcBef>
              <a:spcAft>
                <a:spcPts val="0"/>
              </a:spcAft>
              <a:buNone/>
            </a:pPr>
            <a:endParaRPr/>
          </a:p>
        </p:txBody>
      </p:sp>
      <p:sp>
        <p:nvSpPr>
          <p:cNvPr id="114" name="Google Shape;114;g14041f2920d_0_0:notes"/>
          <p:cNvSpPr txBox="1">
            <a:spLocks noGrp="1"/>
          </p:cNvSpPr>
          <p:nvPr>
            <p:ph type="sldNum" idx="12"/>
          </p:nvPr>
        </p:nvSpPr>
        <p:spPr>
          <a:xfrm>
            <a:off x="3970338" y="8829675"/>
            <a:ext cx="3038400" cy="466800"/>
          </a:xfrm>
          <a:prstGeom prst="rect">
            <a:avLst/>
          </a:prstGeom>
        </p:spPr>
        <p:txBody>
          <a:bodyPr spcFirstLastPara="1" wrap="square" lIns="93175" tIns="46575" rIns="93175" bIns="46575"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pt-BR"/>
              <a:t>14</a:t>
            </a:fld>
            <a:endParaRPr/>
          </a:p>
        </p:txBody>
      </p:sp>
    </p:spTree>
    <p:extLst>
      <p:ext uri="{BB962C8B-B14F-4D97-AF65-F5344CB8AC3E}">
        <p14:creationId xmlns:p14="http://schemas.microsoft.com/office/powerpoint/2010/main" val="20824145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14041f2920d_0_0: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14041f2920d_0_0:notes"/>
          <p:cNvSpPr txBox="1">
            <a:spLocks noGrp="1"/>
          </p:cNvSpPr>
          <p:nvPr>
            <p:ph type="body" idx="1"/>
          </p:nvPr>
        </p:nvSpPr>
        <p:spPr>
          <a:xfrm>
            <a:off x="701675" y="4473575"/>
            <a:ext cx="5607000" cy="3660900"/>
          </a:xfrm>
          <a:prstGeom prst="rect">
            <a:avLst/>
          </a:prstGeom>
        </p:spPr>
        <p:txBody>
          <a:bodyPr spcFirstLastPara="1" wrap="square" lIns="93175" tIns="46575" rIns="93175" bIns="46575" anchor="t" anchorCtr="0">
            <a:noAutofit/>
          </a:bodyPr>
          <a:lstStyle/>
          <a:p>
            <a:pPr marL="0" lvl="0" indent="0" algn="l" rtl="0">
              <a:spcBef>
                <a:spcPts val="360"/>
              </a:spcBef>
              <a:spcAft>
                <a:spcPts val="0"/>
              </a:spcAft>
              <a:buNone/>
            </a:pPr>
            <a:endParaRPr/>
          </a:p>
        </p:txBody>
      </p:sp>
      <p:sp>
        <p:nvSpPr>
          <p:cNvPr id="114" name="Google Shape;114;g14041f2920d_0_0:notes"/>
          <p:cNvSpPr txBox="1">
            <a:spLocks noGrp="1"/>
          </p:cNvSpPr>
          <p:nvPr>
            <p:ph type="sldNum" idx="12"/>
          </p:nvPr>
        </p:nvSpPr>
        <p:spPr>
          <a:xfrm>
            <a:off x="3970338" y="8829675"/>
            <a:ext cx="3038400" cy="466800"/>
          </a:xfrm>
          <a:prstGeom prst="rect">
            <a:avLst/>
          </a:prstGeom>
        </p:spPr>
        <p:txBody>
          <a:bodyPr spcFirstLastPara="1" wrap="square" lIns="93175" tIns="46575" rIns="93175" bIns="46575"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pt-BR"/>
              <a:t>19</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14041f2920d_0_0: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14041f2920d_0_0:notes"/>
          <p:cNvSpPr txBox="1">
            <a:spLocks noGrp="1"/>
          </p:cNvSpPr>
          <p:nvPr>
            <p:ph type="body" idx="1"/>
          </p:nvPr>
        </p:nvSpPr>
        <p:spPr>
          <a:xfrm>
            <a:off x="701675" y="4473575"/>
            <a:ext cx="5607000" cy="3660900"/>
          </a:xfrm>
          <a:prstGeom prst="rect">
            <a:avLst/>
          </a:prstGeom>
        </p:spPr>
        <p:txBody>
          <a:bodyPr spcFirstLastPara="1" wrap="square" lIns="93175" tIns="46575" rIns="93175" bIns="46575" anchor="t" anchorCtr="0">
            <a:noAutofit/>
          </a:bodyPr>
          <a:lstStyle/>
          <a:p>
            <a:pPr marL="0" lvl="0" indent="0" algn="l" rtl="0">
              <a:spcBef>
                <a:spcPts val="360"/>
              </a:spcBef>
              <a:spcAft>
                <a:spcPts val="0"/>
              </a:spcAft>
              <a:buNone/>
            </a:pPr>
            <a:endParaRPr/>
          </a:p>
        </p:txBody>
      </p:sp>
      <p:sp>
        <p:nvSpPr>
          <p:cNvPr id="114" name="Google Shape;114;g14041f2920d_0_0:notes"/>
          <p:cNvSpPr txBox="1">
            <a:spLocks noGrp="1"/>
          </p:cNvSpPr>
          <p:nvPr>
            <p:ph type="sldNum" idx="12"/>
          </p:nvPr>
        </p:nvSpPr>
        <p:spPr>
          <a:xfrm>
            <a:off x="3970338" y="8829675"/>
            <a:ext cx="3038400" cy="466800"/>
          </a:xfrm>
          <a:prstGeom prst="rect">
            <a:avLst/>
          </a:prstGeom>
        </p:spPr>
        <p:txBody>
          <a:bodyPr spcFirstLastPara="1" wrap="square" lIns="93175" tIns="46575" rIns="93175" bIns="46575"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pt-BR"/>
              <a:t>26</a:t>
            </a:fld>
            <a:endParaRPr/>
          </a:p>
        </p:txBody>
      </p:sp>
    </p:spTree>
    <p:extLst>
      <p:ext uri="{BB962C8B-B14F-4D97-AF65-F5344CB8AC3E}">
        <p14:creationId xmlns:p14="http://schemas.microsoft.com/office/powerpoint/2010/main" val="241834585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lide de Título" type="title">
  <p:cSld name="TITLE">
    <p:spTree>
      <p:nvGrpSpPr>
        <p:cNvPr id="1" name="Shape 15"/>
        <p:cNvGrpSpPr/>
        <p:nvPr/>
      </p:nvGrpSpPr>
      <p:grpSpPr>
        <a:xfrm>
          <a:off x="0" y="0"/>
          <a:ext cx="0" cy="0"/>
          <a:chOff x="0" y="0"/>
          <a:chExt cx="0" cy="0"/>
        </a:xfrm>
      </p:grpSpPr>
      <p:sp>
        <p:nvSpPr>
          <p:cNvPr id="16" name="Google Shape;16;p2"/>
          <p:cNvSpPr/>
          <p:nvPr/>
        </p:nvSpPr>
        <p:spPr>
          <a:xfrm>
            <a:off x="2363" y="-1"/>
            <a:ext cx="12187287" cy="6858001"/>
          </a:xfrm>
          <a:custGeom>
            <a:avLst/>
            <a:gdLst/>
            <a:ahLst/>
            <a:cxnLst/>
            <a:rect l="l" t="t" r="r" b="b"/>
            <a:pathLst>
              <a:path w="9356842" h="6858001" extrusionOk="0">
                <a:moveTo>
                  <a:pt x="0" y="0"/>
                </a:moveTo>
                <a:lnTo>
                  <a:pt x="9356389" y="0"/>
                </a:lnTo>
                <a:cubicBezTo>
                  <a:pt x="9353432" y="116950"/>
                  <a:pt x="9358890" y="134748"/>
                  <a:pt x="9355933" y="251698"/>
                </a:cubicBezTo>
                <a:cubicBezTo>
                  <a:pt x="9227341" y="2788512"/>
                  <a:pt x="8195720" y="5139595"/>
                  <a:pt x="6358014" y="6656205"/>
                </a:cubicBezTo>
                <a:lnTo>
                  <a:pt x="6101225" y="6858001"/>
                </a:lnTo>
                <a:lnTo>
                  <a:pt x="0" y="6858001"/>
                </a:lnTo>
                <a:lnTo>
                  <a:pt x="0" y="0"/>
                </a:lnTo>
                <a:close/>
              </a:path>
            </a:pathLst>
          </a:custGeom>
          <a:solidFill>
            <a:srgbClr val="00798A"/>
          </a:solidFill>
          <a:ln>
            <a:noFill/>
          </a:ln>
          <a:effectLst>
            <a:outerShdw blurRad="495300" dist="37674" dir="2700000" sx="101000" sy="101000" algn="tl" rotWithShape="0">
              <a:srgbClr val="000000">
                <a:alpha val="13725"/>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acifico"/>
              <a:ea typeface="Pacifico"/>
              <a:cs typeface="Pacifico"/>
              <a:sym typeface="Pacifico"/>
            </a:endParaRPr>
          </a:p>
        </p:txBody>
      </p:sp>
      <p:sp>
        <p:nvSpPr>
          <p:cNvPr id="17" name="Google Shape;17;p2"/>
          <p:cNvSpPr txBox="1">
            <a:spLocks noGrp="1"/>
          </p:cNvSpPr>
          <p:nvPr>
            <p:ph type="ctrTitle"/>
          </p:nvPr>
        </p:nvSpPr>
        <p:spPr>
          <a:xfrm>
            <a:off x="838200" y="941600"/>
            <a:ext cx="9828600" cy="2387700"/>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Clr>
                <a:schemeClr val="lt1"/>
              </a:buClr>
              <a:buSzPts val="1400"/>
              <a:buNone/>
              <a:defRPr sz="6000">
                <a:solidFill>
                  <a:schemeClr val="lt1"/>
                </a:solidFill>
              </a:defRPr>
            </a:lvl1pPr>
            <a:lvl2pPr lvl="1" algn="l">
              <a:lnSpc>
                <a:spcPct val="90000"/>
              </a:lnSpc>
              <a:spcBef>
                <a:spcPts val="0"/>
              </a:spcBef>
              <a:spcAft>
                <a:spcPts val="0"/>
              </a:spcAft>
              <a:buClr>
                <a:schemeClr val="lt1"/>
              </a:buClr>
              <a:buSzPts val="1400"/>
              <a:buNone/>
              <a:defRPr>
                <a:solidFill>
                  <a:schemeClr val="lt1"/>
                </a:solidFill>
              </a:defRPr>
            </a:lvl2pPr>
            <a:lvl3pPr lvl="2" algn="l">
              <a:lnSpc>
                <a:spcPct val="90000"/>
              </a:lnSpc>
              <a:spcBef>
                <a:spcPts val="0"/>
              </a:spcBef>
              <a:spcAft>
                <a:spcPts val="0"/>
              </a:spcAft>
              <a:buClr>
                <a:schemeClr val="lt1"/>
              </a:buClr>
              <a:buSzPts val="1400"/>
              <a:buNone/>
              <a:defRPr>
                <a:solidFill>
                  <a:schemeClr val="lt1"/>
                </a:solidFill>
              </a:defRPr>
            </a:lvl3pPr>
            <a:lvl4pPr lvl="3" algn="l">
              <a:lnSpc>
                <a:spcPct val="90000"/>
              </a:lnSpc>
              <a:spcBef>
                <a:spcPts val="0"/>
              </a:spcBef>
              <a:spcAft>
                <a:spcPts val="0"/>
              </a:spcAft>
              <a:buClr>
                <a:schemeClr val="lt1"/>
              </a:buClr>
              <a:buSzPts val="1400"/>
              <a:buNone/>
              <a:defRPr>
                <a:solidFill>
                  <a:schemeClr val="lt1"/>
                </a:solidFill>
              </a:defRPr>
            </a:lvl4pPr>
            <a:lvl5pPr lvl="4" algn="l">
              <a:lnSpc>
                <a:spcPct val="90000"/>
              </a:lnSpc>
              <a:spcBef>
                <a:spcPts val="0"/>
              </a:spcBef>
              <a:spcAft>
                <a:spcPts val="0"/>
              </a:spcAft>
              <a:buClr>
                <a:schemeClr val="lt1"/>
              </a:buClr>
              <a:buSzPts val="1400"/>
              <a:buNone/>
              <a:defRPr>
                <a:solidFill>
                  <a:schemeClr val="lt1"/>
                </a:solidFill>
              </a:defRPr>
            </a:lvl5pPr>
            <a:lvl6pPr lvl="5" algn="l">
              <a:lnSpc>
                <a:spcPct val="90000"/>
              </a:lnSpc>
              <a:spcBef>
                <a:spcPts val="0"/>
              </a:spcBef>
              <a:spcAft>
                <a:spcPts val="0"/>
              </a:spcAft>
              <a:buClr>
                <a:schemeClr val="lt1"/>
              </a:buClr>
              <a:buSzPts val="1400"/>
              <a:buNone/>
              <a:defRPr>
                <a:solidFill>
                  <a:schemeClr val="lt1"/>
                </a:solidFill>
              </a:defRPr>
            </a:lvl6pPr>
            <a:lvl7pPr lvl="6" algn="l">
              <a:lnSpc>
                <a:spcPct val="90000"/>
              </a:lnSpc>
              <a:spcBef>
                <a:spcPts val="0"/>
              </a:spcBef>
              <a:spcAft>
                <a:spcPts val="0"/>
              </a:spcAft>
              <a:buClr>
                <a:schemeClr val="lt1"/>
              </a:buClr>
              <a:buSzPts val="1400"/>
              <a:buNone/>
              <a:defRPr>
                <a:solidFill>
                  <a:schemeClr val="lt1"/>
                </a:solidFill>
              </a:defRPr>
            </a:lvl7pPr>
            <a:lvl8pPr lvl="7" algn="l">
              <a:lnSpc>
                <a:spcPct val="90000"/>
              </a:lnSpc>
              <a:spcBef>
                <a:spcPts val="0"/>
              </a:spcBef>
              <a:spcAft>
                <a:spcPts val="0"/>
              </a:spcAft>
              <a:buClr>
                <a:schemeClr val="lt1"/>
              </a:buClr>
              <a:buSzPts val="1400"/>
              <a:buNone/>
              <a:defRPr>
                <a:solidFill>
                  <a:schemeClr val="lt1"/>
                </a:solidFill>
              </a:defRPr>
            </a:lvl8pPr>
            <a:lvl9pPr lvl="8" algn="l">
              <a:lnSpc>
                <a:spcPct val="90000"/>
              </a:lnSpc>
              <a:spcBef>
                <a:spcPts val="0"/>
              </a:spcBef>
              <a:spcAft>
                <a:spcPts val="0"/>
              </a:spcAft>
              <a:buClr>
                <a:schemeClr val="lt1"/>
              </a:buClr>
              <a:buSzPts val="1400"/>
              <a:buNone/>
              <a:defRPr>
                <a:solidFill>
                  <a:schemeClr val="lt1"/>
                </a:solidFill>
              </a:defRPr>
            </a:lvl9pPr>
          </a:lstStyle>
          <a:p>
            <a:endParaRPr/>
          </a:p>
        </p:txBody>
      </p:sp>
      <p:sp>
        <p:nvSpPr>
          <p:cNvPr id="18" name="Google Shape;18;p2"/>
          <p:cNvSpPr txBox="1">
            <a:spLocks noGrp="1"/>
          </p:cNvSpPr>
          <p:nvPr>
            <p:ph type="subTitle" idx="1"/>
          </p:nvPr>
        </p:nvSpPr>
        <p:spPr>
          <a:xfrm>
            <a:off x="838200" y="3736350"/>
            <a:ext cx="9828600" cy="1000200"/>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1000"/>
              </a:spcBef>
              <a:spcAft>
                <a:spcPts val="0"/>
              </a:spcAft>
              <a:buClr>
                <a:schemeClr val="lt1"/>
              </a:buClr>
              <a:buSzPts val="3800"/>
              <a:buFont typeface="Pacifico"/>
              <a:buNone/>
              <a:defRPr sz="3800">
                <a:solidFill>
                  <a:schemeClr val="lt1"/>
                </a:solidFill>
                <a:latin typeface="Pacifico"/>
                <a:ea typeface="Pacifico"/>
                <a:cs typeface="Pacifico"/>
                <a:sym typeface="Pacifico"/>
              </a:defRPr>
            </a:lvl1pPr>
            <a:lvl2pPr lvl="1" algn="ctr">
              <a:lnSpc>
                <a:spcPct val="90000"/>
              </a:lnSpc>
              <a:spcBef>
                <a:spcPts val="500"/>
              </a:spcBef>
              <a:spcAft>
                <a:spcPts val="0"/>
              </a:spcAft>
              <a:buClr>
                <a:schemeClr val="dk1"/>
              </a:buClr>
              <a:buSzPts val="3400"/>
              <a:buNone/>
              <a:defRPr sz="3400"/>
            </a:lvl2pPr>
            <a:lvl3pPr lvl="2" algn="ctr">
              <a:lnSpc>
                <a:spcPct val="90000"/>
              </a:lnSpc>
              <a:spcBef>
                <a:spcPts val="500"/>
              </a:spcBef>
              <a:spcAft>
                <a:spcPts val="0"/>
              </a:spcAft>
              <a:buClr>
                <a:schemeClr val="dk1"/>
              </a:buClr>
              <a:buSzPts val="3200"/>
              <a:buNone/>
              <a:defRPr sz="3200"/>
            </a:lvl3pPr>
            <a:lvl4pPr lvl="3" algn="ctr">
              <a:lnSpc>
                <a:spcPct val="90000"/>
              </a:lnSpc>
              <a:spcBef>
                <a:spcPts val="500"/>
              </a:spcBef>
              <a:spcAft>
                <a:spcPts val="0"/>
              </a:spcAft>
              <a:buClr>
                <a:schemeClr val="dk1"/>
              </a:buClr>
              <a:buSzPts val="3000"/>
              <a:buNone/>
              <a:defRPr sz="3000"/>
            </a:lvl4pPr>
            <a:lvl5pPr lvl="4" algn="ctr">
              <a:lnSpc>
                <a:spcPct val="90000"/>
              </a:lnSpc>
              <a:spcBef>
                <a:spcPts val="500"/>
              </a:spcBef>
              <a:spcAft>
                <a:spcPts val="0"/>
              </a:spcAft>
              <a:buClr>
                <a:schemeClr val="dk1"/>
              </a:buClr>
              <a:buSzPts val="3000"/>
              <a:buNone/>
              <a:defRPr sz="3000"/>
            </a:lvl5pPr>
            <a:lvl6pPr lvl="5" algn="ctr">
              <a:lnSpc>
                <a:spcPct val="90000"/>
              </a:lnSpc>
              <a:spcBef>
                <a:spcPts val="500"/>
              </a:spcBef>
              <a:spcAft>
                <a:spcPts val="0"/>
              </a:spcAft>
              <a:buClr>
                <a:schemeClr val="dk1"/>
              </a:buClr>
              <a:buSzPts val="3000"/>
              <a:buNone/>
              <a:defRPr sz="3000"/>
            </a:lvl6pPr>
            <a:lvl7pPr lvl="6" algn="ctr">
              <a:lnSpc>
                <a:spcPct val="90000"/>
              </a:lnSpc>
              <a:spcBef>
                <a:spcPts val="500"/>
              </a:spcBef>
              <a:spcAft>
                <a:spcPts val="0"/>
              </a:spcAft>
              <a:buClr>
                <a:schemeClr val="dk1"/>
              </a:buClr>
              <a:buSzPts val="3000"/>
              <a:buNone/>
              <a:defRPr sz="3000"/>
            </a:lvl7pPr>
            <a:lvl8pPr lvl="7" algn="ctr">
              <a:lnSpc>
                <a:spcPct val="90000"/>
              </a:lnSpc>
              <a:spcBef>
                <a:spcPts val="500"/>
              </a:spcBef>
              <a:spcAft>
                <a:spcPts val="0"/>
              </a:spcAft>
              <a:buClr>
                <a:schemeClr val="dk1"/>
              </a:buClr>
              <a:buSzPts val="3000"/>
              <a:buNone/>
              <a:defRPr sz="3000"/>
            </a:lvl8pPr>
            <a:lvl9pPr lvl="8" algn="ctr">
              <a:lnSpc>
                <a:spcPct val="90000"/>
              </a:lnSpc>
              <a:spcBef>
                <a:spcPts val="500"/>
              </a:spcBef>
              <a:spcAft>
                <a:spcPts val="0"/>
              </a:spcAft>
              <a:buClr>
                <a:schemeClr val="dk1"/>
              </a:buClr>
              <a:buSzPts val="3000"/>
              <a:buNone/>
              <a:defRPr sz="3000"/>
            </a:lvl9pPr>
          </a:lstStyle>
          <a:p>
            <a:endParaRPr/>
          </a:p>
        </p:txBody>
      </p:sp>
      <p:sp>
        <p:nvSpPr>
          <p:cNvPr id="19" name="Google Shape;19;p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 name="Google Shape;20;p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2"/>
          <p:cNvSpPr txBox="1">
            <a:spLocks noGrp="1"/>
          </p:cNvSpPr>
          <p:nvPr>
            <p:ph type="sldNum" idx="12"/>
          </p:nvPr>
        </p:nvSpPr>
        <p:spPr>
          <a:xfrm>
            <a:off x="9381975" y="76875"/>
            <a:ext cx="27432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pt-BR"/>
              <a:t>‹nº›</a:t>
            </a:fld>
            <a:endParaRPr/>
          </a:p>
        </p:txBody>
      </p:sp>
      <p:pic>
        <p:nvPicPr>
          <p:cNvPr id="22" name="Google Shape;22;p2"/>
          <p:cNvPicPr preferRelativeResize="0"/>
          <p:nvPr/>
        </p:nvPicPr>
        <p:blipFill rotWithShape="1">
          <a:blip r:embed="rId2">
            <a:alphaModFix/>
          </a:blip>
          <a:srcRect/>
          <a:stretch/>
        </p:blipFill>
        <p:spPr>
          <a:xfrm>
            <a:off x="9642825" y="4807475"/>
            <a:ext cx="2482349" cy="1983924"/>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lide de Título 02" type="tx">
  <p:cSld name="TITLE_AND_BODY">
    <p:spTree>
      <p:nvGrpSpPr>
        <p:cNvPr id="1" name="Shape 23"/>
        <p:cNvGrpSpPr/>
        <p:nvPr/>
      </p:nvGrpSpPr>
      <p:grpSpPr>
        <a:xfrm>
          <a:off x="0" y="0"/>
          <a:ext cx="0" cy="0"/>
          <a:chOff x="0" y="0"/>
          <a:chExt cx="0" cy="0"/>
        </a:xfrm>
      </p:grpSpPr>
      <p:sp>
        <p:nvSpPr>
          <p:cNvPr id="24" name="Google Shape;24;p3"/>
          <p:cNvSpPr txBox="1">
            <a:spLocks noGrp="1"/>
          </p:cNvSpPr>
          <p:nvPr>
            <p:ph type="subTitle" idx="1"/>
          </p:nvPr>
        </p:nvSpPr>
        <p:spPr>
          <a:xfrm>
            <a:off x="5954050" y="361575"/>
            <a:ext cx="5399400" cy="5496000"/>
          </a:xfrm>
          <a:prstGeom prst="rect">
            <a:avLst/>
          </a:prstGeom>
          <a:noFill/>
          <a:ln>
            <a:noFill/>
          </a:ln>
        </p:spPr>
        <p:txBody>
          <a:bodyPr spcFirstLastPara="1" wrap="square" lIns="0" tIns="0" rIns="0" bIns="0" anchor="ctr" anchorCtr="0">
            <a:noAutofit/>
          </a:bodyPr>
          <a:lstStyle>
            <a:lvl1pPr lvl="0" algn="l">
              <a:lnSpc>
                <a:spcPct val="90000"/>
              </a:lnSpc>
              <a:spcBef>
                <a:spcPts val="1000"/>
              </a:spcBef>
              <a:spcAft>
                <a:spcPts val="0"/>
              </a:spcAft>
              <a:buClr>
                <a:schemeClr val="dk1"/>
              </a:buClr>
              <a:buSzPts val="1800"/>
              <a:buChar char="•"/>
              <a:defRPr/>
            </a:lvl1pPr>
            <a:lvl2pPr lvl="1" algn="l">
              <a:lnSpc>
                <a:spcPct val="90000"/>
              </a:lnSpc>
              <a:spcBef>
                <a:spcPts val="500"/>
              </a:spcBef>
              <a:spcAft>
                <a:spcPts val="0"/>
              </a:spcAft>
              <a:buClr>
                <a:schemeClr val="dk1"/>
              </a:buClr>
              <a:buSzPts val="1800"/>
              <a:buChar char="•"/>
              <a:defRPr/>
            </a:lvl2pPr>
            <a:lvl3pPr lvl="2" algn="l">
              <a:lnSpc>
                <a:spcPct val="90000"/>
              </a:lnSpc>
              <a:spcBef>
                <a:spcPts val="500"/>
              </a:spcBef>
              <a:spcAft>
                <a:spcPts val="0"/>
              </a:spcAft>
              <a:buClr>
                <a:schemeClr val="dk1"/>
              </a:buClr>
              <a:buSzPts val="1800"/>
              <a:buChar char="•"/>
              <a:defRPr/>
            </a:lvl3pPr>
            <a:lvl4pPr lvl="3" algn="l">
              <a:lnSpc>
                <a:spcPct val="90000"/>
              </a:lnSpc>
              <a:spcBef>
                <a:spcPts val="500"/>
              </a:spcBef>
              <a:spcAft>
                <a:spcPts val="0"/>
              </a:spcAft>
              <a:buClr>
                <a:schemeClr val="dk1"/>
              </a:buClr>
              <a:buSzPts val="1800"/>
              <a:buChar char="•"/>
              <a:defRPr/>
            </a:lvl4pPr>
            <a:lvl5pPr lvl="4" algn="l">
              <a:lnSpc>
                <a:spcPct val="90000"/>
              </a:lnSpc>
              <a:spcBef>
                <a:spcPts val="50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a:endParaRPr/>
          </a:p>
        </p:txBody>
      </p:sp>
      <p:sp>
        <p:nvSpPr>
          <p:cNvPr id="25" name="Google Shape;25;p3"/>
          <p:cNvSpPr/>
          <p:nvPr/>
        </p:nvSpPr>
        <p:spPr>
          <a:xfrm>
            <a:off x="-971550" y="2111375"/>
            <a:ext cx="3206754" cy="3209922"/>
          </a:xfrm>
          <a:custGeom>
            <a:avLst/>
            <a:gdLst/>
            <a:ahLst/>
            <a:cxnLst/>
            <a:rect l="l" t="t" r="r" b="b"/>
            <a:pathLst>
              <a:path w="3972" h="3975" extrusionOk="0">
                <a:moveTo>
                  <a:pt x="3890" y="1982"/>
                </a:moveTo>
                <a:cubicBezTo>
                  <a:pt x="3872" y="1981"/>
                  <a:pt x="3855" y="1979"/>
                  <a:pt x="3837" y="1978"/>
                </a:cubicBezTo>
                <a:cubicBezTo>
                  <a:pt x="3821" y="1977"/>
                  <a:pt x="3805" y="1975"/>
                  <a:pt x="3789" y="1973"/>
                </a:cubicBezTo>
                <a:cubicBezTo>
                  <a:pt x="3771" y="1971"/>
                  <a:pt x="3754" y="1969"/>
                  <a:pt x="3737" y="1967"/>
                </a:cubicBezTo>
                <a:cubicBezTo>
                  <a:pt x="3721" y="1965"/>
                  <a:pt x="3705" y="1962"/>
                  <a:pt x="3689" y="1960"/>
                </a:cubicBezTo>
                <a:cubicBezTo>
                  <a:pt x="3672" y="1957"/>
                  <a:pt x="3654" y="1954"/>
                  <a:pt x="3637" y="1951"/>
                </a:cubicBezTo>
                <a:cubicBezTo>
                  <a:pt x="3622" y="1948"/>
                  <a:pt x="3606" y="1945"/>
                  <a:pt x="3591" y="1942"/>
                </a:cubicBezTo>
                <a:cubicBezTo>
                  <a:pt x="3574" y="1938"/>
                  <a:pt x="3557" y="1934"/>
                  <a:pt x="3540" y="1930"/>
                </a:cubicBezTo>
                <a:cubicBezTo>
                  <a:pt x="3524" y="1926"/>
                  <a:pt x="3509" y="1923"/>
                  <a:pt x="3494" y="1919"/>
                </a:cubicBezTo>
                <a:cubicBezTo>
                  <a:pt x="3477" y="1914"/>
                  <a:pt x="3460" y="1909"/>
                  <a:pt x="3444" y="1904"/>
                </a:cubicBezTo>
                <a:cubicBezTo>
                  <a:pt x="3429" y="1900"/>
                  <a:pt x="3414" y="1896"/>
                  <a:pt x="3400" y="1891"/>
                </a:cubicBezTo>
                <a:cubicBezTo>
                  <a:pt x="3383" y="1886"/>
                  <a:pt x="3366" y="1880"/>
                  <a:pt x="3349" y="1874"/>
                </a:cubicBezTo>
                <a:cubicBezTo>
                  <a:pt x="3335" y="1869"/>
                  <a:pt x="3321" y="1864"/>
                  <a:pt x="3307" y="1859"/>
                </a:cubicBezTo>
                <a:cubicBezTo>
                  <a:pt x="3290" y="1853"/>
                  <a:pt x="3274" y="1846"/>
                  <a:pt x="3257" y="1839"/>
                </a:cubicBezTo>
                <a:cubicBezTo>
                  <a:pt x="3243" y="1834"/>
                  <a:pt x="3230" y="1829"/>
                  <a:pt x="3217" y="1823"/>
                </a:cubicBezTo>
                <a:cubicBezTo>
                  <a:pt x="3200" y="1816"/>
                  <a:pt x="3183" y="1808"/>
                  <a:pt x="3167" y="1800"/>
                </a:cubicBezTo>
                <a:cubicBezTo>
                  <a:pt x="3154" y="1794"/>
                  <a:pt x="3141" y="1789"/>
                  <a:pt x="3128" y="1782"/>
                </a:cubicBezTo>
                <a:cubicBezTo>
                  <a:pt x="3111" y="1774"/>
                  <a:pt x="3095" y="1765"/>
                  <a:pt x="3078" y="1757"/>
                </a:cubicBezTo>
                <a:cubicBezTo>
                  <a:pt x="3066" y="1750"/>
                  <a:pt x="3054" y="1744"/>
                  <a:pt x="3042" y="1738"/>
                </a:cubicBezTo>
                <a:cubicBezTo>
                  <a:pt x="3025" y="1729"/>
                  <a:pt x="3008" y="1719"/>
                  <a:pt x="2991" y="1709"/>
                </a:cubicBezTo>
                <a:cubicBezTo>
                  <a:pt x="2981" y="1702"/>
                  <a:pt x="2969" y="1696"/>
                  <a:pt x="2959" y="1690"/>
                </a:cubicBezTo>
                <a:cubicBezTo>
                  <a:pt x="2941" y="1679"/>
                  <a:pt x="2924" y="1668"/>
                  <a:pt x="2907" y="1656"/>
                </a:cubicBezTo>
                <a:cubicBezTo>
                  <a:pt x="2897" y="1650"/>
                  <a:pt x="2887" y="1644"/>
                  <a:pt x="2878" y="1637"/>
                </a:cubicBezTo>
                <a:cubicBezTo>
                  <a:pt x="2860" y="1625"/>
                  <a:pt x="2842" y="1612"/>
                  <a:pt x="2824" y="1599"/>
                </a:cubicBezTo>
                <a:cubicBezTo>
                  <a:pt x="2816" y="1593"/>
                  <a:pt x="2807" y="1587"/>
                  <a:pt x="2799" y="1581"/>
                </a:cubicBezTo>
                <a:cubicBezTo>
                  <a:pt x="2780" y="1567"/>
                  <a:pt x="2761" y="1551"/>
                  <a:pt x="2742" y="1536"/>
                </a:cubicBezTo>
                <a:cubicBezTo>
                  <a:pt x="2736" y="1531"/>
                  <a:pt x="2730" y="1527"/>
                  <a:pt x="2724" y="1522"/>
                </a:cubicBezTo>
                <a:cubicBezTo>
                  <a:pt x="2700" y="1502"/>
                  <a:pt x="2677" y="1482"/>
                  <a:pt x="2654" y="1462"/>
                </a:cubicBezTo>
                <a:cubicBezTo>
                  <a:pt x="2653" y="1461"/>
                  <a:pt x="2652" y="1460"/>
                  <a:pt x="2651" y="1459"/>
                </a:cubicBezTo>
                <a:cubicBezTo>
                  <a:pt x="2603" y="1415"/>
                  <a:pt x="2557" y="1370"/>
                  <a:pt x="2514" y="1322"/>
                </a:cubicBezTo>
                <a:cubicBezTo>
                  <a:pt x="2513" y="1321"/>
                  <a:pt x="2513" y="1320"/>
                  <a:pt x="2512" y="1320"/>
                </a:cubicBezTo>
                <a:cubicBezTo>
                  <a:pt x="2491" y="1297"/>
                  <a:pt x="2471" y="1273"/>
                  <a:pt x="2451" y="1249"/>
                </a:cubicBezTo>
                <a:cubicBezTo>
                  <a:pt x="2447" y="1244"/>
                  <a:pt x="2443" y="1239"/>
                  <a:pt x="2439" y="1234"/>
                </a:cubicBezTo>
                <a:cubicBezTo>
                  <a:pt x="2423" y="1214"/>
                  <a:pt x="2407" y="1194"/>
                  <a:pt x="2391" y="1173"/>
                </a:cubicBezTo>
                <a:cubicBezTo>
                  <a:pt x="2386" y="1166"/>
                  <a:pt x="2381" y="1158"/>
                  <a:pt x="2375" y="1151"/>
                </a:cubicBezTo>
                <a:cubicBezTo>
                  <a:pt x="2362" y="1132"/>
                  <a:pt x="2348" y="1114"/>
                  <a:pt x="2335" y="1095"/>
                </a:cubicBezTo>
                <a:cubicBezTo>
                  <a:pt x="2329" y="1086"/>
                  <a:pt x="2324" y="1077"/>
                  <a:pt x="2318" y="1067"/>
                </a:cubicBezTo>
                <a:cubicBezTo>
                  <a:pt x="2306" y="1050"/>
                  <a:pt x="2294" y="1032"/>
                  <a:pt x="2283" y="1014"/>
                </a:cubicBezTo>
                <a:cubicBezTo>
                  <a:pt x="2277" y="1004"/>
                  <a:pt x="2271" y="993"/>
                  <a:pt x="2265" y="983"/>
                </a:cubicBezTo>
                <a:cubicBezTo>
                  <a:pt x="2255" y="965"/>
                  <a:pt x="2245" y="948"/>
                  <a:pt x="2235" y="930"/>
                </a:cubicBezTo>
                <a:cubicBezTo>
                  <a:pt x="2229" y="919"/>
                  <a:pt x="2223" y="908"/>
                  <a:pt x="2217" y="897"/>
                </a:cubicBezTo>
                <a:cubicBezTo>
                  <a:pt x="2208" y="879"/>
                  <a:pt x="2199" y="862"/>
                  <a:pt x="2190" y="844"/>
                </a:cubicBezTo>
                <a:cubicBezTo>
                  <a:pt x="2185" y="832"/>
                  <a:pt x="2179" y="820"/>
                  <a:pt x="2174" y="808"/>
                </a:cubicBezTo>
                <a:cubicBezTo>
                  <a:pt x="2166" y="791"/>
                  <a:pt x="2158" y="773"/>
                  <a:pt x="2150" y="755"/>
                </a:cubicBezTo>
                <a:cubicBezTo>
                  <a:pt x="2145" y="743"/>
                  <a:pt x="2140" y="730"/>
                  <a:pt x="2135" y="718"/>
                </a:cubicBezTo>
                <a:cubicBezTo>
                  <a:pt x="2127" y="700"/>
                  <a:pt x="2120" y="683"/>
                  <a:pt x="2114" y="665"/>
                </a:cubicBezTo>
                <a:cubicBezTo>
                  <a:pt x="2109" y="652"/>
                  <a:pt x="2104" y="638"/>
                  <a:pt x="2100" y="625"/>
                </a:cubicBezTo>
                <a:cubicBezTo>
                  <a:pt x="2094" y="607"/>
                  <a:pt x="2087" y="590"/>
                  <a:pt x="2082" y="572"/>
                </a:cubicBezTo>
                <a:cubicBezTo>
                  <a:pt x="2077" y="558"/>
                  <a:pt x="2074" y="544"/>
                  <a:pt x="2069" y="530"/>
                </a:cubicBezTo>
                <a:cubicBezTo>
                  <a:pt x="2064" y="513"/>
                  <a:pt x="2059" y="495"/>
                  <a:pt x="2054" y="478"/>
                </a:cubicBezTo>
                <a:cubicBezTo>
                  <a:pt x="2051" y="463"/>
                  <a:pt x="2047" y="449"/>
                  <a:pt x="2044" y="434"/>
                </a:cubicBezTo>
                <a:cubicBezTo>
                  <a:pt x="2039" y="417"/>
                  <a:pt x="2035" y="399"/>
                  <a:pt x="2031" y="381"/>
                </a:cubicBezTo>
                <a:cubicBezTo>
                  <a:pt x="2028" y="366"/>
                  <a:pt x="2026" y="351"/>
                  <a:pt x="2023" y="336"/>
                </a:cubicBezTo>
                <a:cubicBezTo>
                  <a:pt x="2019" y="318"/>
                  <a:pt x="2016" y="301"/>
                  <a:pt x="2013" y="283"/>
                </a:cubicBezTo>
                <a:cubicBezTo>
                  <a:pt x="2011" y="268"/>
                  <a:pt x="2009" y="252"/>
                  <a:pt x="2007" y="237"/>
                </a:cubicBezTo>
                <a:cubicBezTo>
                  <a:pt x="2004" y="219"/>
                  <a:pt x="2002" y="201"/>
                  <a:pt x="2000" y="183"/>
                </a:cubicBezTo>
                <a:cubicBezTo>
                  <a:pt x="1998" y="167"/>
                  <a:pt x="1997" y="152"/>
                  <a:pt x="1995" y="136"/>
                </a:cubicBezTo>
                <a:cubicBezTo>
                  <a:pt x="1994" y="118"/>
                  <a:pt x="1992" y="100"/>
                  <a:pt x="1991" y="82"/>
                </a:cubicBezTo>
                <a:cubicBezTo>
                  <a:pt x="1990" y="66"/>
                  <a:pt x="1990" y="50"/>
                  <a:pt x="1989" y="33"/>
                </a:cubicBezTo>
                <a:cubicBezTo>
                  <a:pt x="1989" y="22"/>
                  <a:pt x="1988" y="11"/>
                  <a:pt x="1988" y="0"/>
                </a:cubicBezTo>
                <a:lnTo>
                  <a:pt x="1987" y="0"/>
                </a:lnTo>
                <a:lnTo>
                  <a:pt x="0" y="0"/>
                </a:lnTo>
                <a:cubicBezTo>
                  <a:pt x="21" y="2182"/>
                  <a:pt x="1791" y="3954"/>
                  <a:pt x="3972" y="3975"/>
                </a:cubicBezTo>
                <a:lnTo>
                  <a:pt x="3972" y="1986"/>
                </a:lnTo>
                <a:cubicBezTo>
                  <a:pt x="3961" y="1985"/>
                  <a:pt x="3950" y="1985"/>
                  <a:pt x="3939" y="1984"/>
                </a:cubicBezTo>
                <a:cubicBezTo>
                  <a:pt x="3923" y="1984"/>
                  <a:pt x="3906" y="1983"/>
                  <a:pt x="3890" y="1982"/>
                </a:cubicBezTo>
                <a:close/>
              </a:path>
            </a:pathLst>
          </a:custGeom>
          <a:solidFill>
            <a:srgbClr val="00425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6" name="Google Shape;26;p3"/>
          <p:cNvSpPr/>
          <p:nvPr/>
        </p:nvSpPr>
        <p:spPr>
          <a:xfrm>
            <a:off x="-971550" y="-1150938"/>
            <a:ext cx="3206754" cy="3198810"/>
          </a:xfrm>
          <a:custGeom>
            <a:avLst/>
            <a:gdLst/>
            <a:ahLst/>
            <a:cxnLst/>
            <a:rect l="l" t="t" r="r" b="b"/>
            <a:pathLst>
              <a:path w="3972" h="3962" extrusionOk="0">
                <a:moveTo>
                  <a:pt x="1989" y="3929"/>
                </a:moveTo>
                <a:cubicBezTo>
                  <a:pt x="1990" y="3912"/>
                  <a:pt x="1990" y="3896"/>
                  <a:pt x="1991" y="3879"/>
                </a:cubicBezTo>
                <a:cubicBezTo>
                  <a:pt x="1992" y="3862"/>
                  <a:pt x="1994" y="3844"/>
                  <a:pt x="1995" y="3826"/>
                </a:cubicBezTo>
                <a:cubicBezTo>
                  <a:pt x="1997" y="3810"/>
                  <a:pt x="1998" y="3794"/>
                  <a:pt x="2000" y="3778"/>
                </a:cubicBezTo>
                <a:cubicBezTo>
                  <a:pt x="2002" y="3760"/>
                  <a:pt x="2004" y="3743"/>
                  <a:pt x="2006" y="3725"/>
                </a:cubicBezTo>
                <a:cubicBezTo>
                  <a:pt x="2009" y="3710"/>
                  <a:pt x="2011" y="3694"/>
                  <a:pt x="2013" y="3678"/>
                </a:cubicBezTo>
                <a:cubicBezTo>
                  <a:pt x="2016" y="3661"/>
                  <a:pt x="2019" y="3643"/>
                  <a:pt x="2022" y="3626"/>
                </a:cubicBezTo>
                <a:cubicBezTo>
                  <a:pt x="2025" y="3611"/>
                  <a:pt x="2028" y="3595"/>
                  <a:pt x="2032" y="3579"/>
                </a:cubicBezTo>
                <a:cubicBezTo>
                  <a:pt x="2035" y="3562"/>
                  <a:pt x="2039" y="3545"/>
                  <a:pt x="2043" y="3528"/>
                </a:cubicBezTo>
                <a:cubicBezTo>
                  <a:pt x="2047" y="3513"/>
                  <a:pt x="2051" y="3498"/>
                  <a:pt x="2055" y="3483"/>
                </a:cubicBezTo>
                <a:cubicBezTo>
                  <a:pt x="2059" y="3466"/>
                  <a:pt x="2064" y="3449"/>
                  <a:pt x="2069" y="3432"/>
                </a:cubicBezTo>
                <a:cubicBezTo>
                  <a:pt x="2073" y="3417"/>
                  <a:pt x="2077" y="3402"/>
                  <a:pt x="2082" y="3388"/>
                </a:cubicBezTo>
                <a:cubicBezTo>
                  <a:pt x="2087" y="3371"/>
                  <a:pt x="2093" y="3354"/>
                  <a:pt x="2099" y="3338"/>
                </a:cubicBezTo>
                <a:cubicBezTo>
                  <a:pt x="2104" y="3323"/>
                  <a:pt x="2109" y="3309"/>
                  <a:pt x="2114" y="3295"/>
                </a:cubicBezTo>
                <a:cubicBezTo>
                  <a:pt x="2120" y="3278"/>
                  <a:pt x="2127" y="3262"/>
                  <a:pt x="2133" y="3245"/>
                </a:cubicBezTo>
                <a:cubicBezTo>
                  <a:pt x="2139" y="3232"/>
                  <a:pt x="2144" y="3218"/>
                  <a:pt x="2150" y="3204"/>
                </a:cubicBezTo>
                <a:cubicBezTo>
                  <a:pt x="2157" y="3187"/>
                  <a:pt x="2165" y="3171"/>
                  <a:pt x="2172" y="3155"/>
                </a:cubicBezTo>
                <a:cubicBezTo>
                  <a:pt x="2178" y="3142"/>
                  <a:pt x="2184" y="3128"/>
                  <a:pt x="2191" y="3115"/>
                </a:cubicBezTo>
                <a:cubicBezTo>
                  <a:pt x="2199" y="3099"/>
                  <a:pt x="2207" y="3083"/>
                  <a:pt x="2215" y="3067"/>
                </a:cubicBezTo>
                <a:cubicBezTo>
                  <a:pt x="2222" y="3054"/>
                  <a:pt x="2228" y="3041"/>
                  <a:pt x="2235" y="3029"/>
                </a:cubicBezTo>
                <a:cubicBezTo>
                  <a:pt x="2244" y="3013"/>
                  <a:pt x="2254" y="2997"/>
                  <a:pt x="2263" y="2981"/>
                </a:cubicBezTo>
                <a:cubicBezTo>
                  <a:pt x="2270" y="2969"/>
                  <a:pt x="2276" y="2957"/>
                  <a:pt x="2284" y="2945"/>
                </a:cubicBezTo>
                <a:cubicBezTo>
                  <a:pt x="2294" y="2929"/>
                  <a:pt x="2304" y="2913"/>
                  <a:pt x="2314" y="2897"/>
                </a:cubicBezTo>
                <a:cubicBezTo>
                  <a:pt x="2322" y="2886"/>
                  <a:pt x="2328" y="2875"/>
                  <a:pt x="2336" y="2864"/>
                </a:cubicBezTo>
                <a:cubicBezTo>
                  <a:pt x="2347" y="2847"/>
                  <a:pt x="2359" y="2831"/>
                  <a:pt x="2371" y="2815"/>
                </a:cubicBezTo>
                <a:cubicBezTo>
                  <a:pt x="2378" y="2805"/>
                  <a:pt x="2385" y="2795"/>
                  <a:pt x="2392" y="2785"/>
                </a:cubicBezTo>
                <a:cubicBezTo>
                  <a:pt x="2405" y="2768"/>
                  <a:pt x="2418" y="2751"/>
                  <a:pt x="2432" y="2734"/>
                </a:cubicBezTo>
                <a:cubicBezTo>
                  <a:pt x="2439" y="2726"/>
                  <a:pt x="2445" y="2717"/>
                  <a:pt x="2451" y="2709"/>
                </a:cubicBezTo>
                <a:cubicBezTo>
                  <a:pt x="2467" y="2690"/>
                  <a:pt x="2484" y="2671"/>
                  <a:pt x="2501" y="2652"/>
                </a:cubicBezTo>
                <a:cubicBezTo>
                  <a:pt x="2505" y="2647"/>
                  <a:pt x="2510" y="2642"/>
                  <a:pt x="2514" y="2636"/>
                </a:cubicBezTo>
                <a:cubicBezTo>
                  <a:pt x="2558" y="2589"/>
                  <a:pt x="2603" y="2543"/>
                  <a:pt x="2651" y="2500"/>
                </a:cubicBezTo>
                <a:cubicBezTo>
                  <a:pt x="2656" y="2495"/>
                  <a:pt x="2661" y="2491"/>
                  <a:pt x="2666" y="2486"/>
                </a:cubicBezTo>
                <a:cubicBezTo>
                  <a:pt x="2685" y="2469"/>
                  <a:pt x="2704" y="2452"/>
                  <a:pt x="2723" y="2436"/>
                </a:cubicBezTo>
                <a:cubicBezTo>
                  <a:pt x="2731" y="2430"/>
                  <a:pt x="2740" y="2423"/>
                  <a:pt x="2748" y="2417"/>
                </a:cubicBezTo>
                <a:cubicBezTo>
                  <a:pt x="2765" y="2403"/>
                  <a:pt x="2782" y="2390"/>
                  <a:pt x="2799" y="2377"/>
                </a:cubicBezTo>
                <a:cubicBezTo>
                  <a:pt x="2809" y="2369"/>
                  <a:pt x="2819" y="2363"/>
                  <a:pt x="2828" y="2355"/>
                </a:cubicBezTo>
                <a:cubicBezTo>
                  <a:pt x="2845" y="2344"/>
                  <a:pt x="2861" y="2332"/>
                  <a:pt x="2877" y="2321"/>
                </a:cubicBezTo>
                <a:cubicBezTo>
                  <a:pt x="2888" y="2313"/>
                  <a:pt x="2899" y="2306"/>
                  <a:pt x="2910" y="2299"/>
                </a:cubicBezTo>
                <a:cubicBezTo>
                  <a:pt x="2926" y="2289"/>
                  <a:pt x="2942" y="2278"/>
                  <a:pt x="2958" y="2268"/>
                </a:cubicBezTo>
                <a:cubicBezTo>
                  <a:pt x="2970" y="2261"/>
                  <a:pt x="2982" y="2254"/>
                  <a:pt x="2994" y="2247"/>
                </a:cubicBezTo>
                <a:cubicBezTo>
                  <a:pt x="3010" y="2238"/>
                  <a:pt x="3026" y="2229"/>
                  <a:pt x="3042" y="2220"/>
                </a:cubicBezTo>
                <a:cubicBezTo>
                  <a:pt x="3054" y="2213"/>
                  <a:pt x="3067" y="2206"/>
                  <a:pt x="3080" y="2200"/>
                </a:cubicBezTo>
                <a:cubicBezTo>
                  <a:pt x="3096" y="2191"/>
                  <a:pt x="3112" y="2183"/>
                  <a:pt x="3128" y="2175"/>
                </a:cubicBezTo>
                <a:cubicBezTo>
                  <a:pt x="3141" y="2168"/>
                  <a:pt x="3154" y="2163"/>
                  <a:pt x="3168" y="2156"/>
                </a:cubicBezTo>
                <a:cubicBezTo>
                  <a:pt x="3184" y="2149"/>
                  <a:pt x="3200" y="2141"/>
                  <a:pt x="3216" y="2134"/>
                </a:cubicBezTo>
                <a:cubicBezTo>
                  <a:pt x="3230" y="2129"/>
                  <a:pt x="3244" y="2123"/>
                  <a:pt x="3258" y="2118"/>
                </a:cubicBezTo>
                <a:cubicBezTo>
                  <a:pt x="3274" y="2111"/>
                  <a:pt x="3290" y="2104"/>
                  <a:pt x="3307" y="2098"/>
                </a:cubicBezTo>
                <a:cubicBezTo>
                  <a:pt x="3321" y="2093"/>
                  <a:pt x="3336" y="2088"/>
                  <a:pt x="3350" y="2083"/>
                </a:cubicBezTo>
                <a:cubicBezTo>
                  <a:pt x="3366" y="2077"/>
                  <a:pt x="3383" y="2071"/>
                  <a:pt x="3400" y="2066"/>
                </a:cubicBezTo>
                <a:cubicBezTo>
                  <a:pt x="3414" y="2061"/>
                  <a:pt x="3429" y="2057"/>
                  <a:pt x="3444" y="2053"/>
                </a:cubicBezTo>
                <a:cubicBezTo>
                  <a:pt x="3461" y="2048"/>
                  <a:pt x="3477" y="2043"/>
                  <a:pt x="3494" y="2038"/>
                </a:cubicBezTo>
                <a:cubicBezTo>
                  <a:pt x="3509" y="2034"/>
                  <a:pt x="3525" y="2031"/>
                  <a:pt x="3540" y="2027"/>
                </a:cubicBezTo>
                <a:cubicBezTo>
                  <a:pt x="3557" y="2023"/>
                  <a:pt x="3574" y="2019"/>
                  <a:pt x="3591" y="2015"/>
                </a:cubicBezTo>
                <a:cubicBezTo>
                  <a:pt x="3606" y="2012"/>
                  <a:pt x="3622" y="2009"/>
                  <a:pt x="3637" y="2006"/>
                </a:cubicBezTo>
                <a:cubicBezTo>
                  <a:pt x="3654" y="2003"/>
                  <a:pt x="3672" y="2000"/>
                  <a:pt x="3689" y="1997"/>
                </a:cubicBezTo>
                <a:cubicBezTo>
                  <a:pt x="3705" y="1994"/>
                  <a:pt x="3721" y="1992"/>
                  <a:pt x="3736" y="1990"/>
                </a:cubicBezTo>
                <a:cubicBezTo>
                  <a:pt x="3754" y="1988"/>
                  <a:pt x="3771" y="1985"/>
                  <a:pt x="3789" y="1983"/>
                </a:cubicBezTo>
                <a:cubicBezTo>
                  <a:pt x="3805" y="1982"/>
                  <a:pt x="3821" y="1980"/>
                  <a:pt x="3837" y="1979"/>
                </a:cubicBezTo>
                <a:cubicBezTo>
                  <a:pt x="3855" y="1977"/>
                  <a:pt x="3872" y="1976"/>
                  <a:pt x="3890" y="1975"/>
                </a:cubicBezTo>
                <a:cubicBezTo>
                  <a:pt x="3906" y="1974"/>
                  <a:pt x="3923" y="1973"/>
                  <a:pt x="3939" y="1973"/>
                </a:cubicBezTo>
                <a:cubicBezTo>
                  <a:pt x="3950" y="1972"/>
                  <a:pt x="3961" y="1971"/>
                  <a:pt x="3972" y="1971"/>
                </a:cubicBezTo>
                <a:lnTo>
                  <a:pt x="3972" y="0"/>
                </a:lnTo>
                <a:cubicBezTo>
                  <a:pt x="1792" y="21"/>
                  <a:pt x="21" y="1787"/>
                  <a:pt x="0" y="3962"/>
                </a:cubicBezTo>
                <a:lnTo>
                  <a:pt x="1987" y="3962"/>
                </a:lnTo>
                <a:lnTo>
                  <a:pt x="1988" y="3962"/>
                </a:lnTo>
                <a:cubicBezTo>
                  <a:pt x="1988" y="3951"/>
                  <a:pt x="1989" y="3940"/>
                  <a:pt x="1989" y="3929"/>
                </a:cubicBezTo>
              </a:path>
            </a:pathLst>
          </a:custGeom>
          <a:solidFill>
            <a:srgbClr val="007C8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7" name="Google Shape;27;p3"/>
          <p:cNvSpPr/>
          <p:nvPr/>
        </p:nvSpPr>
        <p:spPr>
          <a:xfrm>
            <a:off x="2300288" y="-1150938"/>
            <a:ext cx="3198813" cy="3200400"/>
          </a:xfrm>
          <a:custGeom>
            <a:avLst/>
            <a:gdLst/>
            <a:ahLst/>
            <a:cxnLst/>
            <a:rect l="l" t="t" r="r" b="b"/>
            <a:pathLst>
              <a:path w="3965" h="3963" extrusionOk="0">
                <a:moveTo>
                  <a:pt x="1993" y="3963"/>
                </a:moveTo>
                <a:lnTo>
                  <a:pt x="3965" y="3962"/>
                </a:lnTo>
                <a:cubicBezTo>
                  <a:pt x="3944" y="1787"/>
                  <a:pt x="2177" y="21"/>
                  <a:pt x="0" y="0"/>
                </a:cubicBezTo>
                <a:lnTo>
                  <a:pt x="0" y="1971"/>
                </a:lnTo>
                <a:cubicBezTo>
                  <a:pt x="1090" y="1992"/>
                  <a:pt x="1972" y="2874"/>
                  <a:pt x="1993" y="3963"/>
                </a:cubicBezTo>
              </a:path>
            </a:pathLst>
          </a:custGeom>
          <a:solidFill>
            <a:srgbClr val="00B3B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8" name="Google Shape;28;p3"/>
          <p:cNvSpPr/>
          <p:nvPr/>
        </p:nvSpPr>
        <p:spPr>
          <a:xfrm>
            <a:off x="698500" y="2111375"/>
            <a:ext cx="1536699" cy="1539873"/>
          </a:xfrm>
          <a:custGeom>
            <a:avLst/>
            <a:gdLst/>
            <a:ahLst/>
            <a:cxnLst/>
            <a:rect l="l" t="t" r="r" b="b"/>
            <a:pathLst>
              <a:path w="1904" h="1905" extrusionOk="0">
                <a:moveTo>
                  <a:pt x="1600" y="0"/>
                </a:moveTo>
                <a:lnTo>
                  <a:pt x="0" y="0"/>
                </a:lnTo>
                <a:cubicBezTo>
                  <a:pt x="0" y="11"/>
                  <a:pt x="0" y="21"/>
                  <a:pt x="1" y="32"/>
                </a:cubicBezTo>
                <a:cubicBezTo>
                  <a:pt x="1" y="47"/>
                  <a:pt x="2" y="62"/>
                  <a:pt x="3" y="78"/>
                </a:cubicBezTo>
                <a:cubicBezTo>
                  <a:pt x="4" y="95"/>
                  <a:pt x="5" y="113"/>
                  <a:pt x="7" y="130"/>
                </a:cubicBezTo>
                <a:cubicBezTo>
                  <a:pt x="8" y="145"/>
                  <a:pt x="9" y="160"/>
                  <a:pt x="11" y="175"/>
                </a:cubicBezTo>
                <a:cubicBezTo>
                  <a:pt x="13" y="192"/>
                  <a:pt x="15" y="210"/>
                  <a:pt x="18" y="227"/>
                </a:cubicBezTo>
                <a:cubicBezTo>
                  <a:pt x="20" y="242"/>
                  <a:pt x="22" y="256"/>
                  <a:pt x="24" y="271"/>
                </a:cubicBezTo>
                <a:cubicBezTo>
                  <a:pt x="27" y="288"/>
                  <a:pt x="30" y="305"/>
                  <a:pt x="33" y="323"/>
                </a:cubicBezTo>
                <a:cubicBezTo>
                  <a:pt x="36" y="337"/>
                  <a:pt x="39" y="351"/>
                  <a:pt x="42" y="365"/>
                </a:cubicBezTo>
                <a:cubicBezTo>
                  <a:pt x="45" y="382"/>
                  <a:pt x="49" y="399"/>
                  <a:pt x="53" y="417"/>
                </a:cubicBezTo>
                <a:cubicBezTo>
                  <a:pt x="57" y="430"/>
                  <a:pt x="60" y="444"/>
                  <a:pt x="64" y="457"/>
                </a:cubicBezTo>
                <a:cubicBezTo>
                  <a:pt x="68" y="475"/>
                  <a:pt x="73" y="492"/>
                  <a:pt x="78" y="509"/>
                </a:cubicBezTo>
                <a:cubicBezTo>
                  <a:pt x="82" y="522"/>
                  <a:pt x="86" y="535"/>
                  <a:pt x="90" y="548"/>
                </a:cubicBezTo>
                <a:cubicBezTo>
                  <a:pt x="95" y="566"/>
                  <a:pt x="101" y="583"/>
                  <a:pt x="107" y="600"/>
                </a:cubicBezTo>
                <a:cubicBezTo>
                  <a:pt x="112" y="612"/>
                  <a:pt x="116" y="625"/>
                  <a:pt x="121" y="637"/>
                </a:cubicBezTo>
                <a:cubicBezTo>
                  <a:pt x="127" y="655"/>
                  <a:pt x="134" y="672"/>
                  <a:pt x="141" y="689"/>
                </a:cubicBezTo>
                <a:cubicBezTo>
                  <a:pt x="146" y="701"/>
                  <a:pt x="150" y="713"/>
                  <a:pt x="155" y="724"/>
                </a:cubicBezTo>
                <a:cubicBezTo>
                  <a:pt x="163" y="742"/>
                  <a:pt x="171" y="759"/>
                  <a:pt x="179" y="776"/>
                </a:cubicBezTo>
                <a:cubicBezTo>
                  <a:pt x="184" y="787"/>
                  <a:pt x="189" y="798"/>
                  <a:pt x="194" y="809"/>
                </a:cubicBezTo>
                <a:cubicBezTo>
                  <a:pt x="203" y="827"/>
                  <a:pt x="212" y="844"/>
                  <a:pt x="221" y="861"/>
                </a:cubicBezTo>
                <a:cubicBezTo>
                  <a:pt x="226" y="871"/>
                  <a:pt x="231" y="882"/>
                  <a:pt x="237" y="892"/>
                </a:cubicBezTo>
                <a:cubicBezTo>
                  <a:pt x="247" y="910"/>
                  <a:pt x="257" y="927"/>
                  <a:pt x="267" y="944"/>
                </a:cubicBezTo>
                <a:cubicBezTo>
                  <a:pt x="272" y="954"/>
                  <a:pt x="278" y="963"/>
                  <a:pt x="283" y="972"/>
                </a:cubicBezTo>
                <a:cubicBezTo>
                  <a:pt x="294" y="990"/>
                  <a:pt x="306" y="1008"/>
                  <a:pt x="318" y="1026"/>
                </a:cubicBezTo>
                <a:cubicBezTo>
                  <a:pt x="323" y="1034"/>
                  <a:pt x="328" y="1042"/>
                  <a:pt x="333" y="1050"/>
                </a:cubicBezTo>
                <a:cubicBezTo>
                  <a:pt x="346" y="1069"/>
                  <a:pt x="360" y="1087"/>
                  <a:pt x="373" y="1106"/>
                </a:cubicBezTo>
                <a:cubicBezTo>
                  <a:pt x="378" y="1112"/>
                  <a:pt x="382" y="1119"/>
                  <a:pt x="387" y="1125"/>
                </a:cubicBezTo>
                <a:cubicBezTo>
                  <a:pt x="403" y="1146"/>
                  <a:pt x="419" y="1166"/>
                  <a:pt x="435" y="1187"/>
                </a:cubicBezTo>
                <a:cubicBezTo>
                  <a:pt x="438" y="1190"/>
                  <a:pt x="441" y="1194"/>
                  <a:pt x="444" y="1198"/>
                </a:cubicBezTo>
                <a:cubicBezTo>
                  <a:pt x="523" y="1294"/>
                  <a:pt x="611" y="1382"/>
                  <a:pt x="707" y="1461"/>
                </a:cubicBezTo>
                <a:cubicBezTo>
                  <a:pt x="711" y="1464"/>
                  <a:pt x="715" y="1467"/>
                  <a:pt x="719" y="1470"/>
                </a:cubicBezTo>
                <a:cubicBezTo>
                  <a:pt x="739" y="1486"/>
                  <a:pt x="759" y="1502"/>
                  <a:pt x="779" y="1518"/>
                </a:cubicBezTo>
                <a:cubicBezTo>
                  <a:pt x="786" y="1523"/>
                  <a:pt x="792" y="1527"/>
                  <a:pt x="799" y="1532"/>
                </a:cubicBezTo>
                <a:cubicBezTo>
                  <a:pt x="817" y="1545"/>
                  <a:pt x="836" y="1559"/>
                  <a:pt x="855" y="1571"/>
                </a:cubicBezTo>
                <a:cubicBezTo>
                  <a:pt x="863" y="1577"/>
                  <a:pt x="871" y="1582"/>
                  <a:pt x="879" y="1588"/>
                </a:cubicBezTo>
                <a:cubicBezTo>
                  <a:pt x="897" y="1599"/>
                  <a:pt x="914" y="1611"/>
                  <a:pt x="932" y="1622"/>
                </a:cubicBezTo>
                <a:cubicBezTo>
                  <a:pt x="942" y="1627"/>
                  <a:pt x="951" y="1633"/>
                  <a:pt x="961" y="1638"/>
                </a:cubicBezTo>
                <a:cubicBezTo>
                  <a:pt x="978" y="1648"/>
                  <a:pt x="995" y="1659"/>
                  <a:pt x="1013" y="1668"/>
                </a:cubicBezTo>
                <a:cubicBezTo>
                  <a:pt x="1023" y="1674"/>
                  <a:pt x="1033" y="1679"/>
                  <a:pt x="1044" y="1684"/>
                </a:cubicBezTo>
                <a:cubicBezTo>
                  <a:pt x="1061" y="1693"/>
                  <a:pt x="1078" y="1702"/>
                  <a:pt x="1095" y="1711"/>
                </a:cubicBezTo>
                <a:cubicBezTo>
                  <a:pt x="1106" y="1716"/>
                  <a:pt x="1118" y="1721"/>
                  <a:pt x="1129" y="1726"/>
                </a:cubicBezTo>
                <a:cubicBezTo>
                  <a:pt x="1146" y="1734"/>
                  <a:pt x="1163" y="1742"/>
                  <a:pt x="1180" y="1750"/>
                </a:cubicBezTo>
                <a:cubicBezTo>
                  <a:pt x="1192" y="1755"/>
                  <a:pt x="1204" y="1759"/>
                  <a:pt x="1216" y="1764"/>
                </a:cubicBezTo>
                <a:cubicBezTo>
                  <a:pt x="1233" y="1771"/>
                  <a:pt x="1250" y="1778"/>
                  <a:pt x="1267" y="1784"/>
                </a:cubicBezTo>
                <a:cubicBezTo>
                  <a:pt x="1280" y="1789"/>
                  <a:pt x="1292" y="1793"/>
                  <a:pt x="1305" y="1798"/>
                </a:cubicBezTo>
                <a:cubicBezTo>
                  <a:pt x="1322" y="1804"/>
                  <a:pt x="1339" y="1810"/>
                  <a:pt x="1356" y="1815"/>
                </a:cubicBezTo>
                <a:cubicBezTo>
                  <a:pt x="1369" y="1819"/>
                  <a:pt x="1382" y="1823"/>
                  <a:pt x="1396" y="1827"/>
                </a:cubicBezTo>
                <a:cubicBezTo>
                  <a:pt x="1413" y="1832"/>
                  <a:pt x="1430" y="1837"/>
                  <a:pt x="1447" y="1842"/>
                </a:cubicBezTo>
                <a:cubicBezTo>
                  <a:pt x="1461" y="1845"/>
                  <a:pt x="1474" y="1848"/>
                  <a:pt x="1488" y="1852"/>
                </a:cubicBezTo>
                <a:cubicBezTo>
                  <a:pt x="1505" y="1856"/>
                  <a:pt x="1522" y="1860"/>
                  <a:pt x="1539" y="1864"/>
                </a:cubicBezTo>
                <a:cubicBezTo>
                  <a:pt x="1554" y="1867"/>
                  <a:pt x="1568" y="1869"/>
                  <a:pt x="1582" y="1872"/>
                </a:cubicBezTo>
                <a:cubicBezTo>
                  <a:pt x="1599" y="1875"/>
                  <a:pt x="1616" y="1878"/>
                  <a:pt x="1634" y="1881"/>
                </a:cubicBezTo>
                <a:cubicBezTo>
                  <a:pt x="1648" y="1884"/>
                  <a:pt x="1663" y="1885"/>
                  <a:pt x="1677" y="1887"/>
                </a:cubicBezTo>
                <a:cubicBezTo>
                  <a:pt x="1695" y="1890"/>
                  <a:pt x="1712" y="1892"/>
                  <a:pt x="1729" y="1894"/>
                </a:cubicBezTo>
                <a:cubicBezTo>
                  <a:pt x="1744" y="1896"/>
                  <a:pt x="1759" y="1897"/>
                  <a:pt x="1774" y="1898"/>
                </a:cubicBezTo>
                <a:cubicBezTo>
                  <a:pt x="1792" y="1900"/>
                  <a:pt x="1809" y="1901"/>
                  <a:pt x="1827" y="1902"/>
                </a:cubicBezTo>
                <a:cubicBezTo>
                  <a:pt x="1842" y="1903"/>
                  <a:pt x="1857" y="1904"/>
                  <a:pt x="1872" y="1904"/>
                </a:cubicBezTo>
                <a:cubicBezTo>
                  <a:pt x="1883" y="1905"/>
                  <a:pt x="1894" y="1905"/>
                  <a:pt x="1904" y="1905"/>
                </a:cubicBezTo>
                <a:lnTo>
                  <a:pt x="1904" y="298"/>
                </a:lnTo>
                <a:cubicBezTo>
                  <a:pt x="1745" y="280"/>
                  <a:pt x="1618" y="156"/>
                  <a:pt x="1600" y="0"/>
                </a:cubicBezTo>
              </a:path>
            </a:pathLst>
          </a:custGeom>
          <a:solidFill>
            <a:srgbClr val="007C8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9" name="Google Shape;29;p3"/>
          <p:cNvSpPr/>
          <p:nvPr/>
        </p:nvSpPr>
        <p:spPr>
          <a:xfrm>
            <a:off x="2300288" y="2111375"/>
            <a:ext cx="1543050" cy="1539876"/>
          </a:xfrm>
          <a:custGeom>
            <a:avLst/>
            <a:gdLst/>
            <a:ahLst/>
            <a:cxnLst/>
            <a:rect l="l" t="t" r="r" b="b"/>
            <a:pathLst>
              <a:path w="1913" h="1906" extrusionOk="0">
                <a:moveTo>
                  <a:pt x="1913" y="1"/>
                </a:moveTo>
                <a:lnTo>
                  <a:pt x="297" y="0"/>
                </a:lnTo>
                <a:cubicBezTo>
                  <a:pt x="279" y="158"/>
                  <a:pt x="158" y="280"/>
                  <a:pt x="0" y="298"/>
                </a:cubicBezTo>
                <a:lnTo>
                  <a:pt x="0" y="1906"/>
                </a:lnTo>
                <a:cubicBezTo>
                  <a:pt x="1046" y="1885"/>
                  <a:pt x="1892" y="1042"/>
                  <a:pt x="1913" y="1"/>
                </a:cubicBezTo>
                <a:close/>
              </a:path>
            </a:pathLst>
          </a:custGeom>
          <a:solidFill>
            <a:srgbClr val="00425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0" name="Google Shape;30;p3"/>
          <p:cNvSpPr/>
          <p:nvPr/>
        </p:nvSpPr>
        <p:spPr>
          <a:xfrm>
            <a:off x="698500" y="506413"/>
            <a:ext cx="1536699" cy="1541461"/>
          </a:xfrm>
          <a:custGeom>
            <a:avLst/>
            <a:gdLst/>
            <a:ahLst/>
            <a:cxnLst/>
            <a:rect l="l" t="t" r="r" b="b"/>
            <a:pathLst>
              <a:path w="1904" h="1910" extrusionOk="0">
                <a:moveTo>
                  <a:pt x="1600" y="1910"/>
                </a:moveTo>
                <a:cubicBezTo>
                  <a:pt x="1618" y="1751"/>
                  <a:pt x="1745" y="1625"/>
                  <a:pt x="1904" y="1607"/>
                </a:cubicBezTo>
                <a:lnTo>
                  <a:pt x="1904" y="0"/>
                </a:lnTo>
                <a:cubicBezTo>
                  <a:pt x="1894" y="0"/>
                  <a:pt x="1883" y="0"/>
                  <a:pt x="1872" y="0"/>
                </a:cubicBezTo>
                <a:cubicBezTo>
                  <a:pt x="1857" y="1"/>
                  <a:pt x="1842" y="1"/>
                  <a:pt x="1827" y="2"/>
                </a:cubicBezTo>
                <a:cubicBezTo>
                  <a:pt x="1809" y="3"/>
                  <a:pt x="1791" y="5"/>
                  <a:pt x="1774" y="6"/>
                </a:cubicBezTo>
                <a:cubicBezTo>
                  <a:pt x="1759" y="8"/>
                  <a:pt x="1744" y="9"/>
                  <a:pt x="1730" y="11"/>
                </a:cubicBezTo>
                <a:cubicBezTo>
                  <a:pt x="1712" y="13"/>
                  <a:pt x="1694" y="15"/>
                  <a:pt x="1677" y="17"/>
                </a:cubicBezTo>
                <a:cubicBezTo>
                  <a:pt x="1663" y="19"/>
                  <a:pt x="1648" y="21"/>
                  <a:pt x="1634" y="24"/>
                </a:cubicBezTo>
                <a:cubicBezTo>
                  <a:pt x="1616" y="26"/>
                  <a:pt x="1599" y="30"/>
                  <a:pt x="1581" y="33"/>
                </a:cubicBezTo>
                <a:cubicBezTo>
                  <a:pt x="1567" y="36"/>
                  <a:pt x="1554" y="38"/>
                  <a:pt x="1540" y="41"/>
                </a:cubicBezTo>
                <a:cubicBezTo>
                  <a:pt x="1522" y="45"/>
                  <a:pt x="1505" y="49"/>
                  <a:pt x="1487" y="53"/>
                </a:cubicBezTo>
                <a:cubicBezTo>
                  <a:pt x="1474" y="57"/>
                  <a:pt x="1460" y="60"/>
                  <a:pt x="1447" y="63"/>
                </a:cubicBezTo>
                <a:cubicBezTo>
                  <a:pt x="1430" y="68"/>
                  <a:pt x="1412" y="73"/>
                  <a:pt x="1395" y="78"/>
                </a:cubicBezTo>
                <a:cubicBezTo>
                  <a:pt x="1382" y="82"/>
                  <a:pt x="1369" y="86"/>
                  <a:pt x="1356" y="90"/>
                </a:cubicBezTo>
                <a:cubicBezTo>
                  <a:pt x="1339" y="95"/>
                  <a:pt x="1322" y="101"/>
                  <a:pt x="1305" y="107"/>
                </a:cubicBezTo>
                <a:cubicBezTo>
                  <a:pt x="1292" y="112"/>
                  <a:pt x="1280" y="116"/>
                  <a:pt x="1267" y="121"/>
                </a:cubicBezTo>
                <a:cubicBezTo>
                  <a:pt x="1250" y="127"/>
                  <a:pt x="1233" y="134"/>
                  <a:pt x="1216" y="141"/>
                </a:cubicBezTo>
                <a:cubicBezTo>
                  <a:pt x="1204" y="146"/>
                  <a:pt x="1192" y="150"/>
                  <a:pt x="1180" y="156"/>
                </a:cubicBezTo>
                <a:cubicBezTo>
                  <a:pt x="1163" y="163"/>
                  <a:pt x="1146" y="171"/>
                  <a:pt x="1129" y="179"/>
                </a:cubicBezTo>
                <a:cubicBezTo>
                  <a:pt x="1118" y="184"/>
                  <a:pt x="1107" y="189"/>
                  <a:pt x="1095" y="194"/>
                </a:cubicBezTo>
                <a:cubicBezTo>
                  <a:pt x="1078" y="203"/>
                  <a:pt x="1062" y="212"/>
                  <a:pt x="1045" y="220"/>
                </a:cubicBezTo>
                <a:cubicBezTo>
                  <a:pt x="1034" y="226"/>
                  <a:pt x="1023" y="232"/>
                  <a:pt x="1013" y="237"/>
                </a:cubicBezTo>
                <a:cubicBezTo>
                  <a:pt x="996" y="247"/>
                  <a:pt x="979" y="256"/>
                  <a:pt x="963" y="266"/>
                </a:cubicBezTo>
                <a:cubicBezTo>
                  <a:pt x="953" y="272"/>
                  <a:pt x="942" y="278"/>
                  <a:pt x="932" y="284"/>
                </a:cubicBezTo>
                <a:cubicBezTo>
                  <a:pt x="915" y="294"/>
                  <a:pt x="899" y="305"/>
                  <a:pt x="882" y="316"/>
                </a:cubicBezTo>
                <a:cubicBezTo>
                  <a:pt x="873" y="322"/>
                  <a:pt x="863" y="328"/>
                  <a:pt x="854" y="334"/>
                </a:cubicBezTo>
                <a:cubicBezTo>
                  <a:pt x="837" y="346"/>
                  <a:pt x="821" y="358"/>
                  <a:pt x="804" y="370"/>
                </a:cubicBezTo>
                <a:cubicBezTo>
                  <a:pt x="796" y="376"/>
                  <a:pt x="787" y="382"/>
                  <a:pt x="779" y="388"/>
                </a:cubicBezTo>
                <a:cubicBezTo>
                  <a:pt x="761" y="401"/>
                  <a:pt x="745" y="415"/>
                  <a:pt x="728" y="429"/>
                </a:cubicBezTo>
                <a:cubicBezTo>
                  <a:pt x="721" y="435"/>
                  <a:pt x="713" y="440"/>
                  <a:pt x="706" y="446"/>
                </a:cubicBezTo>
                <a:cubicBezTo>
                  <a:pt x="687" y="462"/>
                  <a:pt x="668" y="479"/>
                  <a:pt x="649" y="496"/>
                </a:cubicBezTo>
                <a:cubicBezTo>
                  <a:pt x="645" y="499"/>
                  <a:pt x="641" y="503"/>
                  <a:pt x="636" y="507"/>
                </a:cubicBezTo>
                <a:cubicBezTo>
                  <a:pt x="591" y="548"/>
                  <a:pt x="547" y="592"/>
                  <a:pt x="505" y="638"/>
                </a:cubicBezTo>
                <a:cubicBezTo>
                  <a:pt x="500" y="644"/>
                  <a:pt x="495" y="650"/>
                  <a:pt x="490" y="655"/>
                </a:cubicBezTo>
                <a:cubicBezTo>
                  <a:pt x="475" y="673"/>
                  <a:pt x="460" y="690"/>
                  <a:pt x="445" y="708"/>
                </a:cubicBezTo>
                <a:cubicBezTo>
                  <a:pt x="438" y="716"/>
                  <a:pt x="431" y="725"/>
                  <a:pt x="425" y="734"/>
                </a:cubicBezTo>
                <a:cubicBezTo>
                  <a:pt x="412" y="749"/>
                  <a:pt x="400" y="765"/>
                  <a:pt x="388" y="781"/>
                </a:cubicBezTo>
                <a:cubicBezTo>
                  <a:pt x="380" y="791"/>
                  <a:pt x="373" y="801"/>
                  <a:pt x="366" y="811"/>
                </a:cubicBezTo>
                <a:cubicBezTo>
                  <a:pt x="355" y="826"/>
                  <a:pt x="344" y="841"/>
                  <a:pt x="334" y="856"/>
                </a:cubicBezTo>
                <a:cubicBezTo>
                  <a:pt x="327" y="867"/>
                  <a:pt x="320" y="878"/>
                  <a:pt x="313" y="889"/>
                </a:cubicBezTo>
                <a:cubicBezTo>
                  <a:pt x="303" y="904"/>
                  <a:pt x="293" y="919"/>
                  <a:pt x="284" y="934"/>
                </a:cubicBezTo>
                <a:cubicBezTo>
                  <a:pt x="277" y="946"/>
                  <a:pt x="270" y="958"/>
                  <a:pt x="263" y="970"/>
                </a:cubicBezTo>
                <a:cubicBezTo>
                  <a:pt x="254" y="985"/>
                  <a:pt x="246" y="1000"/>
                  <a:pt x="237" y="1015"/>
                </a:cubicBezTo>
                <a:cubicBezTo>
                  <a:pt x="231" y="1027"/>
                  <a:pt x="224" y="1040"/>
                  <a:pt x="218" y="1053"/>
                </a:cubicBezTo>
                <a:cubicBezTo>
                  <a:pt x="210" y="1068"/>
                  <a:pt x="202" y="1082"/>
                  <a:pt x="195" y="1098"/>
                </a:cubicBezTo>
                <a:cubicBezTo>
                  <a:pt x="188" y="1111"/>
                  <a:pt x="182" y="1124"/>
                  <a:pt x="176" y="1137"/>
                </a:cubicBezTo>
                <a:cubicBezTo>
                  <a:pt x="169" y="1152"/>
                  <a:pt x="162" y="1167"/>
                  <a:pt x="156" y="1183"/>
                </a:cubicBezTo>
                <a:cubicBezTo>
                  <a:pt x="150" y="1196"/>
                  <a:pt x="145" y="1210"/>
                  <a:pt x="139" y="1223"/>
                </a:cubicBezTo>
                <a:cubicBezTo>
                  <a:pt x="133" y="1239"/>
                  <a:pt x="127" y="1254"/>
                  <a:pt x="121" y="1270"/>
                </a:cubicBezTo>
                <a:cubicBezTo>
                  <a:pt x="116" y="1284"/>
                  <a:pt x="111" y="1298"/>
                  <a:pt x="106" y="1312"/>
                </a:cubicBezTo>
                <a:cubicBezTo>
                  <a:pt x="101" y="1328"/>
                  <a:pt x="95" y="1343"/>
                  <a:pt x="90" y="1359"/>
                </a:cubicBezTo>
                <a:cubicBezTo>
                  <a:pt x="86" y="1374"/>
                  <a:pt x="82" y="1388"/>
                  <a:pt x="77" y="1402"/>
                </a:cubicBezTo>
                <a:cubicBezTo>
                  <a:pt x="73" y="1418"/>
                  <a:pt x="68" y="1434"/>
                  <a:pt x="64" y="1450"/>
                </a:cubicBezTo>
                <a:cubicBezTo>
                  <a:pt x="60" y="1465"/>
                  <a:pt x="56" y="1480"/>
                  <a:pt x="53" y="1494"/>
                </a:cubicBezTo>
                <a:cubicBezTo>
                  <a:pt x="49" y="1511"/>
                  <a:pt x="45" y="1527"/>
                  <a:pt x="42" y="1544"/>
                </a:cubicBezTo>
                <a:cubicBezTo>
                  <a:pt x="39" y="1558"/>
                  <a:pt x="36" y="1573"/>
                  <a:pt x="33" y="1588"/>
                </a:cubicBezTo>
                <a:cubicBezTo>
                  <a:pt x="30" y="1605"/>
                  <a:pt x="27" y="1621"/>
                  <a:pt x="24" y="1638"/>
                </a:cubicBezTo>
                <a:cubicBezTo>
                  <a:pt x="22" y="1653"/>
                  <a:pt x="20" y="1668"/>
                  <a:pt x="18" y="1683"/>
                </a:cubicBezTo>
                <a:cubicBezTo>
                  <a:pt x="15" y="1700"/>
                  <a:pt x="13" y="1717"/>
                  <a:pt x="11" y="1734"/>
                </a:cubicBezTo>
                <a:cubicBezTo>
                  <a:pt x="9" y="1750"/>
                  <a:pt x="8" y="1765"/>
                  <a:pt x="7" y="1780"/>
                </a:cubicBezTo>
                <a:cubicBezTo>
                  <a:pt x="5" y="1797"/>
                  <a:pt x="4" y="1815"/>
                  <a:pt x="3" y="1832"/>
                </a:cubicBezTo>
                <a:cubicBezTo>
                  <a:pt x="2" y="1847"/>
                  <a:pt x="1" y="1863"/>
                  <a:pt x="1" y="1878"/>
                </a:cubicBezTo>
                <a:cubicBezTo>
                  <a:pt x="0" y="1889"/>
                  <a:pt x="0" y="1899"/>
                  <a:pt x="0" y="1910"/>
                </a:cubicBezTo>
                <a:lnTo>
                  <a:pt x="1600" y="1910"/>
                </a:lnTo>
              </a:path>
            </a:pathLst>
          </a:custGeom>
          <a:solidFill>
            <a:srgbClr val="00B3B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1" name="Google Shape;31;p3"/>
          <p:cNvSpPr/>
          <p:nvPr/>
        </p:nvSpPr>
        <p:spPr>
          <a:xfrm>
            <a:off x="0" y="6098948"/>
            <a:ext cx="12192000" cy="75000"/>
          </a:xfrm>
          <a:prstGeom prst="rect">
            <a:avLst/>
          </a:prstGeom>
          <a:solidFill>
            <a:srgbClr val="00B3B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chemeClr val="lt1"/>
              </a:solidFill>
              <a:latin typeface="Calibri"/>
              <a:ea typeface="Calibri"/>
              <a:cs typeface="Calibri"/>
              <a:sym typeface="Calibri"/>
            </a:endParaRPr>
          </a:p>
        </p:txBody>
      </p:sp>
      <p:grpSp>
        <p:nvGrpSpPr>
          <p:cNvPr id="32" name="Google Shape;32;p3"/>
          <p:cNvGrpSpPr/>
          <p:nvPr/>
        </p:nvGrpSpPr>
        <p:grpSpPr>
          <a:xfrm>
            <a:off x="388138" y="6143037"/>
            <a:ext cx="11415707" cy="742275"/>
            <a:chOff x="388138" y="6143037"/>
            <a:chExt cx="11415707" cy="742275"/>
          </a:xfrm>
        </p:grpSpPr>
        <p:pic>
          <p:nvPicPr>
            <p:cNvPr id="33" name="Google Shape;33;p3"/>
            <p:cNvPicPr preferRelativeResize="0"/>
            <p:nvPr/>
          </p:nvPicPr>
          <p:blipFill rotWithShape="1">
            <a:blip r:embed="rId2">
              <a:alphaModFix/>
            </a:blip>
            <a:srcRect/>
            <a:stretch/>
          </p:blipFill>
          <p:spPr>
            <a:xfrm>
              <a:off x="388138" y="6230013"/>
              <a:ext cx="2517219" cy="568344"/>
            </a:xfrm>
            <a:prstGeom prst="rect">
              <a:avLst/>
            </a:prstGeom>
            <a:noFill/>
            <a:ln>
              <a:noFill/>
            </a:ln>
          </p:spPr>
        </p:pic>
        <p:pic>
          <p:nvPicPr>
            <p:cNvPr id="34" name="Google Shape;34;p3"/>
            <p:cNvPicPr preferRelativeResize="0"/>
            <p:nvPr/>
          </p:nvPicPr>
          <p:blipFill rotWithShape="1">
            <a:blip r:embed="rId3">
              <a:alphaModFix/>
            </a:blip>
            <a:srcRect/>
            <a:stretch/>
          </p:blipFill>
          <p:spPr>
            <a:xfrm>
              <a:off x="6688825" y="6187136"/>
              <a:ext cx="586050" cy="654100"/>
            </a:xfrm>
            <a:prstGeom prst="rect">
              <a:avLst/>
            </a:prstGeom>
            <a:noFill/>
            <a:ln>
              <a:noFill/>
            </a:ln>
          </p:spPr>
        </p:pic>
        <p:pic>
          <p:nvPicPr>
            <p:cNvPr id="35" name="Google Shape;35;p3"/>
            <p:cNvPicPr preferRelativeResize="0"/>
            <p:nvPr/>
          </p:nvPicPr>
          <p:blipFill rotWithShape="1">
            <a:blip r:embed="rId4">
              <a:alphaModFix/>
            </a:blip>
            <a:srcRect/>
            <a:stretch/>
          </p:blipFill>
          <p:spPr>
            <a:xfrm>
              <a:off x="3549352" y="6230952"/>
              <a:ext cx="2218055" cy="566445"/>
            </a:xfrm>
            <a:prstGeom prst="rect">
              <a:avLst/>
            </a:prstGeom>
            <a:noFill/>
            <a:ln>
              <a:noFill/>
            </a:ln>
          </p:spPr>
        </p:pic>
        <p:pic>
          <p:nvPicPr>
            <p:cNvPr id="36" name="Google Shape;36;p3" descr="Image preview"/>
            <p:cNvPicPr preferRelativeResize="0"/>
            <p:nvPr/>
          </p:nvPicPr>
          <p:blipFill rotWithShape="1">
            <a:blip r:embed="rId5">
              <a:alphaModFix/>
            </a:blip>
            <a:srcRect/>
            <a:stretch/>
          </p:blipFill>
          <p:spPr>
            <a:xfrm>
              <a:off x="10732007" y="6232706"/>
              <a:ext cx="1071838" cy="563005"/>
            </a:xfrm>
            <a:prstGeom prst="rect">
              <a:avLst/>
            </a:prstGeom>
            <a:noFill/>
            <a:ln>
              <a:noFill/>
            </a:ln>
          </p:spPr>
        </p:pic>
        <p:pic>
          <p:nvPicPr>
            <p:cNvPr id="37" name="Google Shape;37;p3"/>
            <p:cNvPicPr preferRelativeResize="0"/>
            <p:nvPr/>
          </p:nvPicPr>
          <p:blipFill rotWithShape="1">
            <a:blip r:embed="rId6">
              <a:alphaModFix/>
            </a:blip>
            <a:srcRect t="37809" b="40219"/>
            <a:stretch/>
          </p:blipFill>
          <p:spPr>
            <a:xfrm>
              <a:off x="7445550" y="6143037"/>
              <a:ext cx="3378591" cy="742275"/>
            </a:xfrm>
            <a:prstGeom prst="rect">
              <a:avLst/>
            </a:prstGeom>
            <a:noFill/>
            <a:ln>
              <a:noFill/>
            </a:ln>
          </p:spPr>
        </p:pic>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ítulo e conteúdo" type="blank">
  <p:cSld name="BLANK">
    <p:spTree>
      <p:nvGrpSpPr>
        <p:cNvPr id="1" name="Shape 38"/>
        <p:cNvGrpSpPr/>
        <p:nvPr/>
      </p:nvGrpSpPr>
      <p:grpSpPr>
        <a:xfrm>
          <a:off x="0" y="0"/>
          <a:ext cx="0" cy="0"/>
          <a:chOff x="0" y="0"/>
          <a:chExt cx="0" cy="0"/>
        </a:xfrm>
      </p:grpSpPr>
      <p:sp>
        <p:nvSpPr>
          <p:cNvPr id="39" name="Google Shape;39;p4"/>
          <p:cNvSpPr/>
          <p:nvPr/>
        </p:nvSpPr>
        <p:spPr>
          <a:xfrm>
            <a:off x="0" y="6098948"/>
            <a:ext cx="12192000" cy="75000"/>
          </a:xfrm>
          <a:prstGeom prst="rect">
            <a:avLst/>
          </a:prstGeom>
          <a:solidFill>
            <a:srgbClr val="00B3B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chemeClr val="lt1"/>
              </a:solidFill>
              <a:latin typeface="Calibri"/>
              <a:ea typeface="Calibri"/>
              <a:cs typeface="Calibri"/>
              <a:sym typeface="Calibri"/>
            </a:endParaRPr>
          </a:p>
        </p:txBody>
      </p:sp>
      <p:sp>
        <p:nvSpPr>
          <p:cNvPr id="40" name="Google Shape;40;p4"/>
          <p:cNvSpPr/>
          <p:nvPr/>
        </p:nvSpPr>
        <p:spPr>
          <a:xfrm>
            <a:off x="0" y="-604"/>
            <a:ext cx="12192000" cy="328200"/>
          </a:xfrm>
          <a:prstGeom prst="rect">
            <a:avLst/>
          </a:prstGeom>
          <a:solidFill>
            <a:srgbClr val="00B3B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chemeClr val="lt1"/>
              </a:solidFill>
              <a:latin typeface="Calibri"/>
              <a:ea typeface="Calibri"/>
              <a:cs typeface="Calibri"/>
              <a:sym typeface="Calibri"/>
            </a:endParaRPr>
          </a:p>
        </p:txBody>
      </p:sp>
      <p:sp>
        <p:nvSpPr>
          <p:cNvPr id="41" name="Google Shape;41;p4"/>
          <p:cNvSpPr txBox="1">
            <a:spLocks noGrp="1"/>
          </p:cNvSpPr>
          <p:nvPr>
            <p:ph type="subTitle" idx="1"/>
          </p:nvPr>
        </p:nvSpPr>
        <p:spPr>
          <a:xfrm>
            <a:off x="517725" y="2024100"/>
            <a:ext cx="11292000" cy="3878400"/>
          </a:xfrm>
          <a:prstGeom prst="rect">
            <a:avLst/>
          </a:prstGeom>
          <a:noFill/>
          <a:ln>
            <a:noFill/>
          </a:ln>
        </p:spPr>
        <p:txBody>
          <a:bodyPr spcFirstLastPara="1" wrap="square" lIns="0" tIns="0" rIns="0" bIns="0" anchor="t" anchorCtr="0">
            <a:noAutofit/>
          </a:bodyPr>
          <a:lstStyle>
            <a:lvl1pPr marL="0" lvl="0" indent="457200" algn="just">
              <a:lnSpc>
                <a:spcPct val="150000"/>
              </a:lnSpc>
              <a:spcBef>
                <a:spcPts val="0"/>
              </a:spcBef>
              <a:spcAft>
                <a:spcPts val="0"/>
              </a:spcAft>
              <a:buSzPts val="2800"/>
              <a:buFont typeface="Calibri"/>
              <a:buNone/>
              <a:defRPr sz="2400">
                <a:latin typeface="Roboto" panose="02000000000000000000" pitchFamily="2" charset="0"/>
                <a:ea typeface="Roboto" panose="02000000000000000000" pitchFamily="2" charset="0"/>
                <a:cs typeface="Roboto Condensed" panose="020B0604020202020204" pitchFamily="2" charset="0"/>
              </a:defRPr>
            </a:lvl1pPr>
            <a:lvl2pPr lvl="1" algn="l">
              <a:lnSpc>
                <a:spcPct val="90000"/>
              </a:lnSpc>
              <a:spcBef>
                <a:spcPts val="1000"/>
              </a:spcBef>
              <a:spcAft>
                <a:spcPts val="0"/>
              </a:spcAft>
              <a:buSzPts val="2400"/>
              <a:buFont typeface="Calibri"/>
              <a:buNone/>
              <a:defRPr/>
            </a:lvl2pPr>
            <a:lvl3pPr lvl="2" algn="l">
              <a:lnSpc>
                <a:spcPct val="90000"/>
              </a:lnSpc>
              <a:spcBef>
                <a:spcPts val="1000"/>
              </a:spcBef>
              <a:spcAft>
                <a:spcPts val="0"/>
              </a:spcAft>
              <a:buSzPts val="2000"/>
              <a:buFont typeface="Calibri"/>
              <a:buNone/>
              <a:defRPr/>
            </a:lvl3pPr>
            <a:lvl4pPr lvl="3" algn="l">
              <a:lnSpc>
                <a:spcPct val="90000"/>
              </a:lnSpc>
              <a:spcBef>
                <a:spcPts val="1000"/>
              </a:spcBef>
              <a:spcAft>
                <a:spcPts val="0"/>
              </a:spcAft>
              <a:buSzPts val="1800"/>
              <a:buFont typeface="Calibri"/>
              <a:buNone/>
              <a:defRPr/>
            </a:lvl4pPr>
            <a:lvl5pPr lvl="4" algn="l">
              <a:lnSpc>
                <a:spcPct val="90000"/>
              </a:lnSpc>
              <a:spcBef>
                <a:spcPts val="1000"/>
              </a:spcBef>
              <a:spcAft>
                <a:spcPts val="0"/>
              </a:spcAft>
              <a:buSzPts val="1800"/>
              <a:buFont typeface="Calibri"/>
              <a:buNone/>
              <a:defRPr/>
            </a:lvl5pPr>
            <a:lvl6pPr lvl="5" algn="l">
              <a:lnSpc>
                <a:spcPct val="90000"/>
              </a:lnSpc>
              <a:spcBef>
                <a:spcPts val="1000"/>
              </a:spcBef>
              <a:spcAft>
                <a:spcPts val="0"/>
              </a:spcAft>
              <a:buSzPts val="1800"/>
              <a:buFont typeface="Calibri"/>
              <a:buNone/>
              <a:defRPr/>
            </a:lvl6pPr>
            <a:lvl7pPr lvl="6" algn="l">
              <a:lnSpc>
                <a:spcPct val="90000"/>
              </a:lnSpc>
              <a:spcBef>
                <a:spcPts val="1000"/>
              </a:spcBef>
              <a:spcAft>
                <a:spcPts val="0"/>
              </a:spcAft>
              <a:buSzPts val="1800"/>
              <a:buFont typeface="Calibri"/>
              <a:buNone/>
              <a:defRPr/>
            </a:lvl7pPr>
            <a:lvl8pPr lvl="7" algn="l">
              <a:lnSpc>
                <a:spcPct val="90000"/>
              </a:lnSpc>
              <a:spcBef>
                <a:spcPts val="1000"/>
              </a:spcBef>
              <a:spcAft>
                <a:spcPts val="0"/>
              </a:spcAft>
              <a:buSzPts val="1800"/>
              <a:buFont typeface="Calibri"/>
              <a:buNone/>
              <a:defRPr/>
            </a:lvl8pPr>
            <a:lvl9pPr lvl="8" algn="l">
              <a:lnSpc>
                <a:spcPct val="90000"/>
              </a:lnSpc>
              <a:spcBef>
                <a:spcPts val="1000"/>
              </a:spcBef>
              <a:spcAft>
                <a:spcPts val="0"/>
              </a:spcAft>
              <a:buSzPts val="1800"/>
              <a:buFont typeface="Calibri"/>
              <a:buNone/>
              <a:defRPr/>
            </a:lvl9pPr>
          </a:lstStyle>
          <a:p>
            <a:endParaRPr dirty="0"/>
          </a:p>
        </p:txBody>
      </p:sp>
      <p:sp>
        <p:nvSpPr>
          <p:cNvPr id="42" name="Google Shape;42;p4"/>
          <p:cNvSpPr txBox="1">
            <a:spLocks noGrp="1"/>
          </p:cNvSpPr>
          <p:nvPr>
            <p:ph type="subTitle" idx="2"/>
          </p:nvPr>
        </p:nvSpPr>
        <p:spPr>
          <a:xfrm>
            <a:off x="517725" y="537325"/>
            <a:ext cx="11292000" cy="1032900"/>
          </a:xfrm>
          <a:prstGeom prst="rect">
            <a:avLst/>
          </a:prstGeom>
          <a:noFill/>
          <a:ln>
            <a:noFill/>
          </a:ln>
        </p:spPr>
        <p:txBody>
          <a:bodyPr spcFirstLastPara="1" wrap="square" lIns="0" tIns="0" rIns="0" bIns="0" anchor="ctr" anchorCtr="0">
            <a:noAutofit/>
          </a:bodyPr>
          <a:lstStyle>
            <a:lvl1pPr lvl="0" algn="l">
              <a:lnSpc>
                <a:spcPct val="90000"/>
              </a:lnSpc>
              <a:spcBef>
                <a:spcPts val="1000"/>
              </a:spcBef>
              <a:spcAft>
                <a:spcPts val="0"/>
              </a:spcAft>
              <a:buSzPts val="3400"/>
              <a:buFont typeface="Calibri"/>
              <a:buNone/>
              <a:defRPr sz="3400" b="1">
                <a:solidFill>
                  <a:srgbClr val="004255"/>
                </a:solidFill>
                <a:latin typeface="Roboto Black" panose="02000000000000000000" pitchFamily="2" charset="0"/>
                <a:ea typeface="Roboto Black" panose="02000000000000000000" pitchFamily="2" charset="0"/>
                <a:cs typeface="Roboto Black" panose="02000000000000000000" pitchFamily="2" charset="0"/>
              </a:defRPr>
            </a:lvl1pPr>
            <a:lvl2pPr lvl="1" algn="l">
              <a:lnSpc>
                <a:spcPct val="90000"/>
              </a:lnSpc>
              <a:spcBef>
                <a:spcPts val="1000"/>
              </a:spcBef>
              <a:spcAft>
                <a:spcPts val="0"/>
              </a:spcAft>
              <a:buSzPts val="3000"/>
              <a:buFont typeface="Calibri"/>
              <a:buNone/>
              <a:defRPr sz="3000" b="1"/>
            </a:lvl2pPr>
            <a:lvl3pPr lvl="2" algn="l">
              <a:lnSpc>
                <a:spcPct val="90000"/>
              </a:lnSpc>
              <a:spcBef>
                <a:spcPts val="1000"/>
              </a:spcBef>
              <a:spcAft>
                <a:spcPts val="0"/>
              </a:spcAft>
              <a:buSzPts val="2600"/>
              <a:buFont typeface="Calibri"/>
              <a:buNone/>
              <a:defRPr sz="2600" b="1"/>
            </a:lvl3pPr>
            <a:lvl4pPr lvl="3" algn="l">
              <a:lnSpc>
                <a:spcPct val="90000"/>
              </a:lnSpc>
              <a:spcBef>
                <a:spcPts val="1000"/>
              </a:spcBef>
              <a:spcAft>
                <a:spcPts val="0"/>
              </a:spcAft>
              <a:buSzPts val="2400"/>
              <a:buFont typeface="Calibri"/>
              <a:buNone/>
              <a:defRPr sz="2400" b="1"/>
            </a:lvl4pPr>
            <a:lvl5pPr lvl="4" algn="l">
              <a:lnSpc>
                <a:spcPct val="90000"/>
              </a:lnSpc>
              <a:spcBef>
                <a:spcPts val="1000"/>
              </a:spcBef>
              <a:spcAft>
                <a:spcPts val="0"/>
              </a:spcAft>
              <a:buSzPts val="2400"/>
              <a:buFont typeface="Calibri"/>
              <a:buNone/>
              <a:defRPr sz="2400" b="1"/>
            </a:lvl5pPr>
            <a:lvl6pPr lvl="5" algn="l">
              <a:lnSpc>
                <a:spcPct val="90000"/>
              </a:lnSpc>
              <a:spcBef>
                <a:spcPts val="1000"/>
              </a:spcBef>
              <a:spcAft>
                <a:spcPts val="0"/>
              </a:spcAft>
              <a:buSzPts val="2400"/>
              <a:buFont typeface="Calibri"/>
              <a:buNone/>
              <a:defRPr sz="2400" b="1"/>
            </a:lvl6pPr>
            <a:lvl7pPr lvl="6" algn="l">
              <a:lnSpc>
                <a:spcPct val="90000"/>
              </a:lnSpc>
              <a:spcBef>
                <a:spcPts val="1000"/>
              </a:spcBef>
              <a:spcAft>
                <a:spcPts val="0"/>
              </a:spcAft>
              <a:buSzPts val="2400"/>
              <a:buFont typeface="Calibri"/>
              <a:buNone/>
              <a:defRPr sz="2400" b="1"/>
            </a:lvl7pPr>
            <a:lvl8pPr lvl="7" algn="l">
              <a:lnSpc>
                <a:spcPct val="90000"/>
              </a:lnSpc>
              <a:spcBef>
                <a:spcPts val="1000"/>
              </a:spcBef>
              <a:spcAft>
                <a:spcPts val="0"/>
              </a:spcAft>
              <a:buSzPts val="2400"/>
              <a:buFont typeface="Calibri"/>
              <a:buNone/>
              <a:defRPr sz="2400" b="1"/>
            </a:lvl8pPr>
            <a:lvl9pPr lvl="8" algn="l">
              <a:lnSpc>
                <a:spcPct val="90000"/>
              </a:lnSpc>
              <a:spcBef>
                <a:spcPts val="1000"/>
              </a:spcBef>
              <a:spcAft>
                <a:spcPts val="0"/>
              </a:spcAft>
              <a:buSzPts val="2400"/>
              <a:buFont typeface="Calibri"/>
              <a:buNone/>
              <a:defRPr sz="2400" b="1"/>
            </a:lvl9pPr>
          </a:lstStyle>
          <a:p>
            <a:endParaRPr dirty="0"/>
          </a:p>
        </p:txBody>
      </p:sp>
      <p:grpSp>
        <p:nvGrpSpPr>
          <p:cNvPr id="43" name="Google Shape;43;p4"/>
          <p:cNvGrpSpPr/>
          <p:nvPr/>
        </p:nvGrpSpPr>
        <p:grpSpPr>
          <a:xfrm>
            <a:off x="388138" y="6143037"/>
            <a:ext cx="11415707" cy="742275"/>
            <a:chOff x="388138" y="6143037"/>
            <a:chExt cx="11415707" cy="742275"/>
          </a:xfrm>
        </p:grpSpPr>
        <p:pic>
          <p:nvPicPr>
            <p:cNvPr id="44" name="Google Shape;44;p4"/>
            <p:cNvPicPr preferRelativeResize="0"/>
            <p:nvPr/>
          </p:nvPicPr>
          <p:blipFill rotWithShape="1">
            <a:blip r:embed="rId2">
              <a:alphaModFix/>
            </a:blip>
            <a:srcRect/>
            <a:stretch/>
          </p:blipFill>
          <p:spPr>
            <a:xfrm>
              <a:off x="388138" y="6230013"/>
              <a:ext cx="2517219" cy="568344"/>
            </a:xfrm>
            <a:prstGeom prst="rect">
              <a:avLst/>
            </a:prstGeom>
            <a:noFill/>
            <a:ln>
              <a:noFill/>
            </a:ln>
          </p:spPr>
        </p:pic>
        <p:pic>
          <p:nvPicPr>
            <p:cNvPr id="45" name="Google Shape;45;p4"/>
            <p:cNvPicPr preferRelativeResize="0"/>
            <p:nvPr/>
          </p:nvPicPr>
          <p:blipFill rotWithShape="1">
            <a:blip r:embed="rId3">
              <a:alphaModFix/>
            </a:blip>
            <a:srcRect/>
            <a:stretch/>
          </p:blipFill>
          <p:spPr>
            <a:xfrm>
              <a:off x="6688825" y="6187136"/>
              <a:ext cx="586050" cy="654100"/>
            </a:xfrm>
            <a:prstGeom prst="rect">
              <a:avLst/>
            </a:prstGeom>
            <a:noFill/>
            <a:ln>
              <a:noFill/>
            </a:ln>
          </p:spPr>
        </p:pic>
        <p:pic>
          <p:nvPicPr>
            <p:cNvPr id="46" name="Google Shape;46;p4"/>
            <p:cNvPicPr preferRelativeResize="0"/>
            <p:nvPr/>
          </p:nvPicPr>
          <p:blipFill rotWithShape="1">
            <a:blip r:embed="rId4">
              <a:alphaModFix/>
            </a:blip>
            <a:srcRect/>
            <a:stretch/>
          </p:blipFill>
          <p:spPr>
            <a:xfrm>
              <a:off x="3549352" y="6230952"/>
              <a:ext cx="2218055" cy="566445"/>
            </a:xfrm>
            <a:prstGeom prst="rect">
              <a:avLst/>
            </a:prstGeom>
            <a:noFill/>
            <a:ln>
              <a:noFill/>
            </a:ln>
          </p:spPr>
        </p:pic>
        <p:pic>
          <p:nvPicPr>
            <p:cNvPr id="47" name="Google Shape;47;p4" descr="Image preview"/>
            <p:cNvPicPr preferRelativeResize="0"/>
            <p:nvPr/>
          </p:nvPicPr>
          <p:blipFill rotWithShape="1">
            <a:blip r:embed="rId5">
              <a:alphaModFix/>
            </a:blip>
            <a:srcRect/>
            <a:stretch/>
          </p:blipFill>
          <p:spPr>
            <a:xfrm>
              <a:off x="10732007" y="6232706"/>
              <a:ext cx="1071838" cy="563005"/>
            </a:xfrm>
            <a:prstGeom prst="rect">
              <a:avLst/>
            </a:prstGeom>
            <a:noFill/>
            <a:ln>
              <a:noFill/>
            </a:ln>
          </p:spPr>
        </p:pic>
        <p:pic>
          <p:nvPicPr>
            <p:cNvPr id="48" name="Google Shape;48;p4"/>
            <p:cNvPicPr preferRelativeResize="0"/>
            <p:nvPr/>
          </p:nvPicPr>
          <p:blipFill rotWithShape="1">
            <a:blip r:embed="rId6">
              <a:alphaModFix/>
            </a:blip>
            <a:srcRect t="37809" b="40219"/>
            <a:stretch/>
          </p:blipFill>
          <p:spPr>
            <a:xfrm>
              <a:off x="7445550" y="6143037"/>
              <a:ext cx="3378591" cy="742275"/>
            </a:xfrm>
            <a:prstGeom prst="rect">
              <a:avLst/>
            </a:prstGeom>
            <a:noFill/>
            <a:ln>
              <a:noFill/>
            </a:ln>
          </p:spPr>
        </p:pic>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Duas Partes de Conteúdo" type="twoObj">
  <p:cSld name="TWO_OBJECTS">
    <p:spTree>
      <p:nvGrpSpPr>
        <p:cNvPr id="1" name="Shape 49"/>
        <p:cNvGrpSpPr/>
        <p:nvPr/>
      </p:nvGrpSpPr>
      <p:grpSpPr>
        <a:xfrm>
          <a:off x="0" y="0"/>
          <a:ext cx="0" cy="0"/>
          <a:chOff x="0" y="0"/>
          <a:chExt cx="0" cy="0"/>
        </a:xfrm>
      </p:grpSpPr>
      <p:sp>
        <p:nvSpPr>
          <p:cNvPr id="50" name="Google Shape;50;p5"/>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1" name="Google Shape;51;p5"/>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2" name="Google Shape;52;p5"/>
          <p:cNvSpPr/>
          <p:nvPr/>
        </p:nvSpPr>
        <p:spPr>
          <a:xfrm>
            <a:off x="0" y="6098948"/>
            <a:ext cx="12192000" cy="75000"/>
          </a:xfrm>
          <a:prstGeom prst="rect">
            <a:avLst/>
          </a:prstGeom>
          <a:solidFill>
            <a:srgbClr val="00B3B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chemeClr val="lt1"/>
              </a:solidFill>
              <a:latin typeface="Calibri"/>
              <a:ea typeface="Calibri"/>
              <a:cs typeface="Calibri"/>
              <a:sym typeface="Calibri"/>
            </a:endParaRPr>
          </a:p>
        </p:txBody>
      </p:sp>
      <p:sp>
        <p:nvSpPr>
          <p:cNvPr id="53" name="Google Shape;53;p5"/>
          <p:cNvSpPr/>
          <p:nvPr/>
        </p:nvSpPr>
        <p:spPr>
          <a:xfrm>
            <a:off x="0" y="-604"/>
            <a:ext cx="12192000" cy="328200"/>
          </a:xfrm>
          <a:prstGeom prst="rect">
            <a:avLst/>
          </a:prstGeom>
          <a:solidFill>
            <a:srgbClr val="00B3B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chemeClr val="lt1"/>
              </a:solidFill>
              <a:latin typeface="Calibri"/>
              <a:ea typeface="Calibri"/>
              <a:cs typeface="Calibri"/>
              <a:sym typeface="Calibri"/>
            </a:endParaRPr>
          </a:p>
        </p:txBody>
      </p:sp>
      <p:sp>
        <p:nvSpPr>
          <p:cNvPr id="54" name="Google Shape;54;p5"/>
          <p:cNvSpPr txBox="1">
            <a:spLocks noGrp="1"/>
          </p:cNvSpPr>
          <p:nvPr>
            <p:ph type="subTitle" idx="3"/>
          </p:nvPr>
        </p:nvSpPr>
        <p:spPr>
          <a:xfrm>
            <a:off x="517725" y="537325"/>
            <a:ext cx="11292000" cy="1032900"/>
          </a:xfrm>
          <a:prstGeom prst="rect">
            <a:avLst/>
          </a:prstGeom>
          <a:noFill/>
          <a:ln>
            <a:noFill/>
          </a:ln>
        </p:spPr>
        <p:txBody>
          <a:bodyPr spcFirstLastPara="1" wrap="square" lIns="0" tIns="0" rIns="0" bIns="0" anchor="ctr" anchorCtr="0">
            <a:noAutofit/>
          </a:bodyPr>
          <a:lstStyle>
            <a:lvl1pPr>
              <a:defRPr sz="3400" b="1" dirty="0">
                <a:solidFill>
                  <a:srgbClr val="004255"/>
                </a:solidFill>
                <a:latin typeface="Roboto Black" panose="02000000000000000000" pitchFamily="2" charset="0"/>
                <a:ea typeface="Roboto Black" panose="02000000000000000000" pitchFamily="2" charset="0"/>
                <a:cs typeface="Roboto Black" panose="02000000000000000000" pitchFamily="2" charset="0"/>
              </a:defRPr>
            </a:lvl1pPr>
          </a:lstStyle>
          <a:p>
            <a:pPr lvl="0">
              <a:buSzPts val="3400"/>
              <a:buFont typeface="Calibri"/>
              <a:buNone/>
            </a:pPr>
            <a:endParaRPr dirty="0"/>
          </a:p>
        </p:txBody>
      </p:sp>
      <p:grpSp>
        <p:nvGrpSpPr>
          <p:cNvPr id="55" name="Google Shape;55;p5"/>
          <p:cNvGrpSpPr/>
          <p:nvPr/>
        </p:nvGrpSpPr>
        <p:grpSpPr>
          <a:xfrm>
            <a:off x="388138" y="6143037"/>
            <a:ext cx="11415707" cy="742275"/>
            <a:chOff x="388138" y="6143037"/>
            <a:chExt cx="11415707" cy="742275"/>
          </a:xfrm>
        </p:grpSpPr>
        <p:pic>
          <p:nvPicPr>
            <p:cNvPr id="56" name="Google Shape;56;p5"/>
            <p:cNvPicPr preferRelativeResize="0"/>
            <p:nvPr/>
          </p:nvPicPr>
          <p:blipFill rotWithShape="1">
            <a:blip r:embed="rId2">
              <a:alphaModFix/>
            </a:blip>
            <a:srcRect/>
            <a:stretch/>
          </p:blipFill>
          <p:spPr>
            <a:xfrm>
              <a:off x="388138" y="6230013"/>
              <a:ext cx="2517219" cy="568344"/>
            </a:xfrm>
            <a:prstGeom prst="rect">
              <a:avLst/>
            </a:prstGeom>
            <a:noFill/>
            <a:ln>
              <a:noFill/>
            </a:ln>
          </p:spPr>
        </p:pic>
        <p:pic>
          <p:nvPicPr>
            <p:cNvPr id="57" name="Google Shape;57;p5"/>
            <p:cNvPicPr preferRelativeResize="0"/>
            <p:nvPr/>
          </p:nvPicPr>
          <p:blipFill rotWithShape="1">
            <a:blip r:embed="rId3">
              <a:alphaModFix/>
            </a:blip>
            <a:srcRect/>
            <a:stretch/>
          </p:blipFill>
          <p:spPr>
            <a:xfrm>
              <a:off x="6688825" y="6187136"/>
              <a:ext cx="586050" cy="654100"/>
            </a:xfrm>
            <a:prstGeom prst="rect">
              <a:avLst/>
            </a:prstGeom>
            <a:noFill/>
            <a:ln>
              <a:noFill/>
            </a:ln>
          </p:spPr>
        </p:pic>
        <p:pic>
          <p:nvPicPr>
            <p:cNvPr id="58" name="Google Shape;58;p5"/>
            <p:cNvPicPr preferRelativeResize="0"/>
            <p:nvPr/>
          </p:nvPicPr>
          <p:blipFill rotWithShape="1">
            <a:blip r:embed="rId4">
              <a:alphaModFix/>
            </a:blip>
            <a:srcRect/>
            <a:stretch/>
          </p:blipFill>
          <p:spPr>
            <a:xfrm>
              <a:off x="3549352" y="6230952"/>
              <a:ext cx="2218055" cy="566445"/>
            </a:xfrm>
            <a:prstGeom prst="rect">
              <a:avLst/>
            </a:prstGeom>
            <a:noFill/>
            <a:ln>
              <a:noFill/>
            </a:ln>
          </p:spPr>
        </p:pic>
        <p:pic>
          <p:nvPicPr>
            <p:cNvPr id="59" name="Google Shape;59;p5" descr="Image preview"/>
            <p:cNvPicPr preferRelativeResize="0"/>
            <p:nvPr/>
          </p:nvPicPr>
          <p:blipFill rotWithShape="1">
            <a:blip r:embed="rId5">
              <a:alphaModFix/>
            </a:blip>
            <a:srcRect/>
            <a:stretch/>
          </p:blipFill>
          <p:spPr>
            <a:xfrm>
              <a:off x="10732007" y="6232706"/>
              <a:ext cx="1071838" cy="563005"/>
            </a:xfrm>
            <a:prstGeom prst="rect">
              <a:avLst/>
            </a:prstGeom>
            <a:noFill/>
            <a:ln>
              <a:noFill/>
            </a:ln>
          </p:spPr>
        </p:pic>
        <p:pic>
          <p:nvPicPr>
            <p:cNvPr id="60" name="Google Shape;60;p5"/>
            <p:cNvPicPr preferRelativeResize="0"/>
            <p:nvPr/>
          </p:nvPicPr>
          <p:blipFill rotWithShape="1">
            <a:blip r:embed="rId6">
              <a:alphaModFix/>
            </a:blip>
            <a:srcRect t="37809" b="40219"/>
            <a:stretch/>
          </p:blipFill>
          <p:spPr>
            <a:xfrm>
              <a:off x="7445550" y="6143037"/>
              <a:ext cx="3378591" cy="742275"/>
            </a:xfrm>
            <a:prstGeom prst="rect">
              <a:avLst/>
            </a:prstGeom>
            <a:noFill/>
            <a:ln>
              <a:noFill/>
            </a:ln>
          </p:spPr>
        </p:pic>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Imagem com Legenda" type="picTx">
  <p:cSld name="PICTURE_WITH_CAPTION_TEXT">
    <p:spTree>
      <p:nvGrpSpPr>
        <p:cNvPr id="1" name="Shape 61"/>
        <p:cNvGrpSpPr/>
        <p:nvPr/>
      </p:nvGrpSpPr>
      <p:grpSpPr>
        <a:xfrm>
          <a:off x="0" y="0"/>
          <a:ext cx="0" cy="0"/>
          <a:chOff x="0" y="0"/>
          <a:chExt cx="0" cy="0"/>
        </a:xfrm>
      </p:grpSpPr>
      <p:sp>
        <p:nvSpPr>
          <p:cNvPr id="62" name="Google Shape;62;p6"/>
          <p:cNvSpPr txBox="1">
            <a:spLocks noGrp="1"/>
          </p:cNvSpPr>
          <p:nvPr>
            <p:ph type="title"/>
          </p:nvPr>
        </p:nvSpPr>
        <p:spPr>
          <a:xfrm>
            <a:off x="659000" y="987425"/>
            <a:ext cx="4234500" cy="48735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63" name="Google Shape;63;p6"/>
          <p:cNvSpPr>
            <a:spLocks noGrp="1"/>
          </p:cNvSpPr>
          <p:nvPr>
            <p:ph type="pic" idx="2"/>
          </p:nvPr>
        </p:nvSpPr>
        <p:spPr>
          <a:xfrm>
            <a:off x="5183188" y="987425"/>
            <a:ext cx="6172200" cy="4873625"/>
          </a:xfrm>
          <a:prstGeom prst="rect">
            <a:avLst/>
          </a:prstGeom>
          <a:noFill/>
          <a:ln>
            <a:noFill/>
          </a:ln>
        </p:spPr>
      </p:sp>
      <p:sp>
        <p:nvSpPr>
          <p:cNvPr id="64" name="Google Shape;64;p6"/>
          <p:cNvSpPr/>
          <p:nvPr/>
        </p:nvSpPr>
        <p:spPr>
          <a:xfrm>
            <a:off x="0" y="-604"/>
            <a:ext cx="12192000" cy="328200"/>
          </a:xfrm>
          <a:prstGeom prst="rect">
            <a:avLst/>
          </a:prstGeom>
          <a:solidFill>
            <a:srgbClr val="00B3B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chemeClr val="lt1"/>
              </a:solidFill>
              <a:latin typeface="Calibri"/>
              <a:ea typeface="Calibri"/>
              <a:cs typeface="Calibri"/>
              <a:sym typeface="Calibri"/>
            </a:endParaRPr>
          </a:p>
        </p:txBody>
      </p:sp>
      <p:sp>
        <p:nvSpPr>
          <p:cNvPr id="65" name="Google Shape;65;p6"/>
          <p:cNvSpPr/>
          <p:nvPr/>
        </p:nvSpPr>
        <p:spPr>
          <a:xfrm>
            <a:off x="0" y="6098948"/>
            <a:ext cx="12192000" cy="75000"/>
          </a:xfrm>
          <a:prstGeom prst="rect">
            <a:avLst/>
          </a:prstGeom>
          <a:solidFill>
            <a:srgbClr val="00B3B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chemeClr val="lt1"/>
              </a:solidFill>
              <a:latin typeface="Calibri"/>
              <a:ea typeface="Calibri"/>
              <a:cs typeface="Calibri"/>
              <a:sym typeface="Calibri"/>
            </a:endParaRPr>
          </a:p>
        </p:txBody>
      </p:sp>
      <p:grpSp>
        <p:nvGrpSpPr>
          <p:cNvPr id="66" name="Google Shape;66;p6"/>
          <p:cNvGrpSpPr/>
          <p:nvPr/>
        </p:nvGrpSpPr>
        <p:grpSpPr>
          <a:xfrm>
            <a:off x="388138" y="6143037"/>
            <a:ext cx="11415707" cy="742275"/>
            <a:chOff x="388138" y="6143037"/>
            <a:chExt cx="11415707" cy="742275"/>
          </a:xfrm>
        </p:grpSpPr>
        <p:pic>
          <p:nvPicPr>
            <p:cNvPr id="67" name="Google Shape;67;p6"/>
            <p:cNvPicPr preferRelativeResize="0"/>
            <p:nvPr/>
          </p:nvPicPr>
          <p:blipFill rotWithShape="1">
            <a:blip r:embed="rId2">
              <a:alphaModFix/>
            </a:blip>
            <a:srcRect/>
            <a:stretch/>
          </p:blipFill>
          <p:spPr>
            <a:xfrm>
              <a:off x="388138" y="6230013"/>
              <a:ext cx="2517219" cy="568344"/>
            </a:xfrm>
            <a:prstGeom prst="rect">
              <a:avLst/>
            </a:prstGeom>
            <a:noFill/>
            <a:ln>
              <a:noFill/>
            </a:ln>
          </p:spPr>
        </p:pic>
        <p:pic>
          <p:nvPicPr>
            <p:cNvPr id="68" name="Google Shape;68;p6"/>
            <p:cNvPicPr preferRelativeResize="0"/>
            <p:nvPr/>
          </p:nvPicPr>
          <p:blipFill rotWithShape="1">
            <a:blip r:embed="rId3">
              <a:alphaModFix/>
            </a:blip>
            <a:srcRect/>
            <a:stretch/>
          </p:blipFill>
          <p:spPr>
            <a:xfrm>
              <a:off x="6688825" y="6187136"/>
              <a:ext cx="586050" cy="654100"/>
            </a:xfrm>
            <a:prstGeom prst="rect">
              <a:avLst/>
            </a:prstGeom>
            <a:noFill/>
            <a:ln>
              <a:noFill/>
            </a:ln>
          </p:spPr>
        </p:pic>
        <p:pic>
          <p:nvPicPr>
            <p:cNvPr id="69" name="Google Shape;69;p6"/>
            <p:cNvPicPr preferRelativeResize="0"/>
            <p:nvPr/>
          </p:nvPicPr>
          <p:blipFill rotWithShape="1">
            <a:blip r:embed="rId4">
              <a:alphaModFix/>
            </a:blip>
            <a:srcRect/>
            <a:stretch/>
          </p:blipFill>
          <p:spPr>
            <a:xfrm>
              <a:off x="3549352" y="6230952"/>
              <a:ext cx="2218055" cy="566445"/>
            </a:xfrm>
            <a:prstGeom prst="rect">
              <a:avLst/>
            </a:prstGeom>
            <a:noFill/>
            <a:ln>
              <a:noFill/>
            </a:ln>
          </p:spPr>
        </p:pic>
        <p:pic>
          <p:nvPicPr>
            <p:cNvPr id="70" name="Google Shape;70;p6" descr="Image preview"/>
            <p:cNvPicPr preferRelativeResize="0"/>
            <p:nvPr/>
          </p:nvPicPr>
          <p:blipFill rotWithShape="1">
            <a:blip r:embed="rId5">
              <a:alphaModFix/>
            </a:blip>
            <a:srcRect/>
            <a:stretch/>
          </p:blipFill>
          <p:spPr>
            <a:xfrm>
              <a:off x="10732007" y="6232706"/>
              <a:ext cx="1071838" cy="563005"/>
            </a:xfrm>
            <a:prstGeom prst="rect">
              <a:avLst/>
            </a:prstGeom>
            <a:noFill/>
            <a:ln>
              <a:noFill/>
            </a:ln>
          </p:spPr>
        </p:pic>
        <p:pic>
          <p:nvPicPr>
            <p:cNvPr id="71" name="Google Shape;71;p6"/>
            <p:cNvPicPr preferRelativeResize="0"/>
            <p:nvPr/>
          </p:nvPicPr>
          <p:blipFill rotWithShape="1">
            <a:blip r:embed="rId6">
              <a:alphaModFix/>
            </a:blip>
            <a:srcRect t="37809" b="40219"/>
            <a:stretch/>
          </p:blipFill>
          <p:spPr>
            <a:xfrm>
              <a:off x="7445550" y="6143037"/>
              <a:ext cx="3378591" cy="742275"/>
            </a:xfrm>
            <a:prstGeom prst="rect">
              <a:avLst/>
            </a:prstGeom>
            <a:noFill/>
            <a:ln>
              <a:noFill/>
            </a:ln>
          </p:spPr>
        </p:pic>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nteúdo com Legenda" type="objTx">
  <p:cSld name="OBJECT_WITH_CAPTION_TEXT">
    <p:spTree>
      <p:nvGrpSpPr>
        <p:cNvPr id="1" name="Shape 72"/>
        <p:cNvGrpSpPr/>
        <p:nvPr/>
      </p:nvGrpSpPr>
      <p:grpSpPr>
        <a:xfrm>
          <a:off x="0" y="0"/>
          <a:ext cx="0" cy="0"/>
          <a:chOff x="0" y="0"/>
          <a:chExt cx="0" cy="0"/>
        </a:xfrm>
      </p:grpSpPr>
      <p:sp>
        <p:nvSpPr>
          <p:cNvPr id="73" name="Google Shape;73;p7"/>
          <p:cNvSpPr txBox="1">
            <a:spLocks noGrp="1"/>
          </p:cNvSpPr>
          <p:nvPr>
            <p:ph type="title"/>
          </p:nvPr>
        </p:nvSpPr>
        <p:spPr>
          <a:xfrm>
            <a:off x="839788" y="457200"/>
            <a:ext cx="3932237" cy="1600200"/>
          </a:xfrm>
          <a:prstGeom prst="rect">
            <a:avLst/>
          </a:prstGeom>
          <a:noFill/>
          <a:ln>
            <a:noFill/>
          </a:ln>
        </p:spPr>
        <p:txBody>
          <a:bodyPr spcFirstLastPara="1" wrap="square" lIns="0" tIns="0" rIns="0" bIns="0" anchor="ctr" anchorCtr="0">
            <a:noAutofit/>
          </a:bodyPr>
          <a:lstStyle>
            <a:lvl1pPr>
              <a:defRPr sz="3400" b="1">
                <a:solidFill>
                  <a:srgbClr val="004255"/>
                </a:solidFill>
                <a:latin typeface="Roboto Black" panose="02000000000000000000" pitchFamily="2" charset="0"/>
                <a:ea typeface="Roboto Black" panose="02000000000000000000" pitchFamily="2" charset="0"/>
                <a:cs typeface="Roboto Black" panose="02000000000000000000" pitchFamily="2" charset="0"/>
              </a:defRPr>
            </a:lvl1pPr>
          </a:lstStyle>
          <a:p>
            <a:pPr marL="457200" lvl="0" indent="-406400">
              <a:spcBef>
                <a:spcPts val="1000"/>
              </a:spcBef>
              <a:buSzPts val="3400"/>
              <a:buFont typeface="Calibri"/>
            </a:pPr>
            <a:endParaRPr dirty="0"/>
          </a:p>
        </p:txBody>
      </p:sp>
      <p:sp>
        <p:nvSpPr>
          <p:cNvPr id="74" name="Google Shape;74;p7"/>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75" name="Google Shape;75;p7"/>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76" name="Google Shape;76;p7"/>
          <p:cNvSpPr/>
          <p:nvPr/>
        </p:nvSpPr>
        <p:spPr>
          <a:xfrm>
            <a:off x="0" y="6098948"/>
            <a:ext cx="12192000" cy="75000"/>
          </a:xfrm>
          <a:prstGeom prst="rect">
            <a:avLst/>
          </a:prstGeom>
          <a:solidFill>
            <a:srgbClr val="00B3B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chemeClr val="lt1"/>
              </a:solidFill>
              <a:latin typeface="Calibri"/>
              <a:ea typeface="Calibri"/>
              <a:cs typeface="Calibri"/>
              <a:sym typeface="Calibri"/>
            </a:endParaRPr>
          </a:p>
        </p:txBody>
      </p:sp>
      <p:sp>
        <p:nvSpPr>
          <p:cNvPr id="77" name="Google Shape;77;p7"/>
          <p:cNvSpPr/>
          <p:nvPr/>
        </p:nvSpPr>
        <p:spPr>
          <a:xfrm>
            <a:off x="0" y="-604"/>
            <a:ext cx="12192000" cy="328200"/>
          </a:xfrm>
          <a:prstGeom prst="rect">
            <a:avLst/>
          </a:prstGeom>
          <a:solidFill>
            <a:srgbClr val="00B3B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chemeClr val="lt1"/>
              </a:solidFill>
              <a:latin typeface="Calibri"/>
              <a:ea typeface="Calibri"/>
              <a:cs typeface="Calibri"/>
              <a:sym typeface="Calibri"/>
            </a:endParaRPr>
          </a:p>
        </p:txBody>
      </p:sp>
      <p:grpSp>
        <p:nvGrpSpPr>
          <p:cNvPr id="78" name="Google Shape;78;p7"/>
          <p:cNvGrpSpPr/>
          <p:nvPr/>
        </p:nvGrpSpPr>
        <p:grpSpPr>
          <a:xfrm>
            <a:off x="388138" y="6143037"/>
            <a:ext cx="11415707" cy="742275"/>
            <a:chOff x="388138" y="6143037"/>
            <a:chExt cx="11415707" cy="742275"/>
          </a:xfrm>
        </p:grpSpPr>
        <p:pic>
          <p:nvPicPr>
            <p:cNvPr id="79" name="Google Shape;79;p7"/>
            <p:cNvPicPr preferRelativeResize="0"/>
            <p:nvPr/>
          </p:nvPicPr>
          <p:blipFill rotWithShape="1">
            <a:blip r:embed="rId2">
              <a:alphaModFix/>
            </a:blip>
            <a:srcRect/>
            <a:stretch/>
          </p:blipFill>
          <p:spPr>
            <a:xfrm>
              <a:off x="388138" y="6230013"/>
              <a:ext cx="2517219" cy="568344"/>
            </a:xfrm>
            <a:prstGeom prst="rect">
              <a:avLst/>
            </a:prstGeom>
            <a:noFill/>
            <a:ln>
              <a:noFill/>
            </a:ln>
          </p:spPr>
        </p:pic>
        <p:pic>
          <p:nvPicPr>
            <p:cNvPr id="80" name="Google Shape;80;p7"/>
            <p:cNvPicPr preferRelativeResize="0"/>
            <p:nvPr/>
          </p:nvPicPr>
          <p:blipFill rotWithShape="1">
            <a:blip r:embed="rId3">
              <a:alphaModFix/>
            </a:blip>
            <a:srcRect/>
            <a:stretch/>
          </p:blipFill>
          <p:spPr>
            <a:xfrm>
              <a:off x="6688825" y="6187136"/>
              <a:ext cx="586050" cy="654100"/>
            </a:xfrm>
            <a:prstGeom prst="rect">
              <a:avLst/>
            </a:prstGeom>
            <a:noFill/>
            <a:ln>
              <a:noFill/>
            </a:ln>
          </p:spPr>
        </p:pic>
        <p:pic>
          <p:nvPicPr>
            <p:cNvPr id="81" name="Google Shape;81;p7"/>
            <p:cNvPicPr preferRelativeResize="0"/>
            <p:nvPr/>
          </p:nvPicPr>
          <p:blipFill rotWithShape="1">
            <a:blip r:embed="rId4">
              <a:alphaModFix/>
            </a:blip>
            <a:srcRect/>
            <a:stretch/>
          </p:blipFill>
          <p:spPr>
            <a:xfrm>
              <a:off x="3549352" y="6230952"/>
              <a:ext cx="2218055" cy="566445"/>
            </a:xfrm>
            <a:prstGeom prst="rect">
              <a:avLst/>
            </a:prstGeom>
            <a:noFill/>
            <a:ln>
              <a:noFill/>
            </a:ln>
          </p:spPr>
        </p:pic>
        <p:pic>
          <p:nvPicPr>
            <p:cNvPr id="82" name="Google Shape;82;p7" descr="Image preview"/>
            <p:cNvPicPr preferRelativeResize="0"/>
            <p:nvPr/>
          </p:nvPicPr>
          <p:blipFill rotWithShape="1">
            <a:blip r:embed="rId5">
              <a:alphaModFix/>
            </a:blip>
            <a:srcRect/>
            <a:stretch/>
          </p:blipFill>
          <p:spPr>
            <a:xfrm>
              <a:off x="10732007" y="6232706"/>
              <a:ext cx="1071838" cy="563005"/>
            </a:xfrm>
            <a:prstGeom prst="rect">
              <a:avLst/>
            </a:prstGeom>
            <a:noFill/>
            <a:ln>
              <a:noFill/>
            </a:ln>
          </p:spPr>
        </p:pic>
        <p:pic>
          <p:nvPicPr>
            <p:cNvPr id="83" name="Google Shape;83;p7"/>
            <p:cNvPicPr preferRelativeResize="0"/>
            <p:nvPr/>
          </p:nvPicPr>
          <p:blipFill rotWithShape="1">
            <a:blip r:embed="rId6">
              <a:alphaModFix/>
            </a:blip>
            <a:srcRect t="37809" b="40219"/>
            <a:stretch/>
          </p:blipFill>
          <p:spPr>
            <a:xfrm>
              <a:off x="7445550" y="6143037"/>
              <a:ext cx="3378591" cy="742275"/>
            </a:xfrm>
            <a:prstGeom prst="rect">
              <a:avLst/>
            </a:prstGeom>
            <a:noFill/>
            <a:ln>
              <a:noFill/>
            </a:ln>
          </p:spPr>
        </p:pic>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omente Título" type="titleOnly">
  <p:cSld name="TITLE_ONLY">
    <p:spTree>
      <p:nvGrpSpPr>
        <p:cNvPr id="1" name="Shape 84"/>
        <p:cNvGrpSpPr/>
        <p:nvPr/>
      </p:nvGrpSpPr>
      <p:grpSpPr>
        <a:xfrm>
          <a:off x="0" y="0"/>
          <a:ext cx="0" cy="0"/>
          <a:chOff x="0" y="0"/>
          <a:chExt cx="0" cy="0"/>
        </a:xfrm>
      </p:grpSpPr>
      <p:sp>
        <p:nvSpPr>
          <p:cNvPr id="85" name="Google Shape;85;p8"/>
          <p:cNvSpPr/>
          <p:nvPr/>
        </p:nvSpPr>
        <p:spPr>
          <a:xfrm>
            <a:off x="0" y="0"/>
            <a:ext cx="12192000" cy="838200"/>
          </a:xfrm>
          <a:prstGeom prst="rect">
            <a:avLst/>
          </a:prstGeom>
          <a:solidFill>
            <a:srgbClr val="00B3B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86" name="Google Shape;86;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7" name="Google Shape;87;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8" name="Google Shape;88;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pt-BR"/>
              <a:t>‹nº›</a:t>
            </a:fld>
            <a:endParaRPr/>
          </a:p>
        </p:txBody>
      </p:sp>
      <p:pic>
        <p:nvPicPr>
          <p:cNvPr id="89" name="Google Shape;89;p8"/>
          <p:cNvPicPr preferRelativeResize="0"/>
          <p:nvPr/>
        </p:nvPicPr>
        <p:blipFill rotWithShape="1">
          <a:blip r:embed="rId2">
            <a:alphaModFix/>
          </a:blip>
          <a:srcRect/>
          <a:stretch/>
        </p:blipFill>
        <p:spPr>
          <a:xfrm>
            <a:off x="0" y="0"/>
            <a:ext cx="12192000" cy="6858001"/>
          </a:xfrm>
          <a:prstGeom prst="rect">
            <a:avLst/>
          </a:prstGeom>
          <a:noFill/>
          <a:ln>
            <a:noFill/>
          </a:ln>
        </p:spPr>
      </p:pic>
      <p:pic>
        <p:nvPicPr>
          <p:cNvPr id="90" name="Google Shape;90;p8"/>
          <p:cNvPicPr preferRelativeResize="0"/>
          <p:nvPr/>
        </p:nvPicPr>
        <p:blipFill rotWithShape="1">
          <a:blip r:embed="rId3">
            <a:alphaModFix/>
          </a:blip>
          <a:srcRect/>
          <a:stretch/>
        </p:blipFill>
        <p:spPr>
          <a:xfrm>
            <a:off x="241632" y="4157192"/>
            <a:ext cx="2996869" cy="2396006"/>
          </a:xfrm>
          <a:prstGeom prst="rect">
            <a:avLst/>
          </a:prstGeom>
          <a:noFill/>
          <a:ln>
            <a:noFill/>
          </a:ln>
        </p:spPr>
      </p:pic>
      <p:sp>
        <p:nvSpPr>
          <p:cNvPr id="91" name="Google Shape;91;p8"/>
          <p:cNvSpPr txBox="1">
            <a:spLocks noGrp="1"/>
          </p:cNvSpPr>
          <p:nvPr>
            <p:ph type="body" idx="1"/>
          </p:nvPr>
        </p:nvSpPr>
        <p:spPr>
          <a:xfrm>
            <a:off x="241625" y="1854250"/>
            <a:ext cx="4965000" cy="3684600"/>
          </a:xfrm>
          <a:prstGeom prst="rect">
            <a:avLst/>
          </a:prstGeom>
          <a:noFill/>
          <a:ln>
            <a:noFill/>
          </a:ln>
        </p:spPr>
        <p:txBody>
          <a:bodyPr spcFirstLastPara="1" wrap="square" lIns="91425" tIns="45700" rIns="91425" bIns="45700" anchor="t" anchorCtr="0">
            <a:noAutofit/>
          </a:bodyPr>
          <a:lstStyle>
            <a:lvl1pPr marL="457200" lvl="0" indent="-342900" algn="ctr">
              <a:lnSpc>
                <a:spcPct val="90000"/>
              </a:lnSpc>
              <a:spcBef>
                <a:spcPts val="1000"/>
              </a:spcBef>
              <a:spcAft>
                <a:spcPts val="0"/>
              </a:spcAft>
              <a:buClr>
                <a:schemeClr val="lt1"/>
              </a:buClr>
              <a:buSzPts val="1800"/>
              <a:buChar char="•"/>
              <a:defRPr>
                <a:solidFill>
                  <a:schemeClr val="lt1"/>
                </a:solidFill>
              </a:defRPr>
            </a:lvl1pPr>
            <a:lvl2pPr marL="914400" lvl="1" indent="-342900" algn="ctr">
              <a:lnSpc>
                <a:spcPct val="90000"/>
              </a:lnSpc>
              <a:spcBef>
                <a:spcPts val="500"/>
              </a:spcBef>
              <a:spcAft>
                <a:spcPts val="0"/>
              </a:spcAft>
              <a:buClr>
                <a:schemeClr val="lt1"/>
              </a:buClr>
              <a:buSzPts val="1800"/>
              <a:buChar char="•"/>
              <a:defRPr>
                <a:solidFill>
                  <a:schemeClr val="lt1"/>
                </a:solidFill>
              </a:defRPr>
            </a:lvl2pPr>
            <a:lvl3pPr marL="1371600" lvl="2" indent="-342900" algn="ctr">
              <a:lnSpc>
                <a:spcPct val="90000"/>
              </a:lnSpc>
              <a:spcBef>
                <a:spcPts val="500"/>
              </a:spcBef>
              <a:spcAft>
                <a:spcPts val="0"/>
              </a:spcAft>
              <a:buClr>
                <a:schemeClr val="lt1"/>
              </a:buClr>
              <a:buSzPts val="1800"/>
              <a:buChar char="•"/>
              <a:defRPr>
                <a:solidFill>
                  <a:schemeClr val="lt1"/>
                </a:solidFill>
              </a:defRPr>
            </a:lvl3pPr>
            <a:lvl4pPr marL="1828800" lvl="3" indent="-342900" algn="ctr">
              <a:lnSpc>
                <a:spcPct val="90000"/>
              </a:lnSpc>
              <a:spcBef>
                <a:spcPts val="500"/>
              </a:spcBef>
              <a:spcAft>
                <a:spcPts val="0"/>
              </a:spcAft>
              <a:buClr>
                <a:schemeClr val="lt1"/>
              </a:buClr>
              <a:buSzPts val="1800"/>
              <a:buChar char="•"/>
              <a:defRPr>
                <a:solidFill>
                  <a:schemeClr val="lt1"/>
                </a:solidFill>
              </a:defRPr>
            </a:lvl4pPr>
            <a:lvl5pPr marL="2286000" lvl="4" indent="-342900" algn="ctr">
              <a:lnSpc>
                <a:spcPct val="90000"/>
              </a:lnSpc>
              <a:spcBef>
                <a:spcPts val="500"/>
              </a:spcBef>
              <a:spcAft>
                <a:spcPts val="0"/>
              </a:spcAft>
              <a:buClr>
                <a:schemeClr val="lt1"/>
              </a:buClr>
              <a:buSzPts val="1800"/>
              <a:buChar char="•"/>
              <a:defRPr>
                <a:solidFill>
                  <a:schemeClr val="lt1"/>
                </a:solidFill>
              </a:defRPr>
            </a:lvl5pPr>
            <a:lvl6pPr marL="2743200" lvl="5" indent="-342900" algn="ctr">
              <a:lnSpc>
                <a:spcPct val="90000"/>
              </a:lnSpc>
              <a:spcBef>
                <a:spcPts val="500"/>
              </a:spcBef>
              <a:spcAft>
                <a:spcPts val="0"/>
              </a:spcAft>
              <a:buClr>
                <a:schemeClr val="lt1"/>
              </a:buClr>
              <a:buSzPts val="1800"/>
              <a:buChar char="•"/>
              <a:defRPr>
                <a:solidFill>
                  <a:schemeClr val="lt1"/>
                </a:solidFill>
              </a:defRPr>
            </a:lvl6pPr>
            <a:lvl7pPr marL="3200400" lvl="6" indent="-342900" algn="ctr">
              <a:lnSpc>
                <a:spcPct val="90000"/>
              </a:lnSpc>
              <a:spcBef>
                <a:spcPts val="500"/>
              </a:spcBef>
              <a:spcAft>
                <a:spcPts val="0"/>
              </a:spcAft>
              <a:buClr>
                <a:schemeClr val="lt1"/>
              </a:buClr>
              <a:buSzPts val="1800"/>
              <a:buChar char="•"/>
              <a:defRPr>
                <a:solidFill>
                  <a:schemeClr val="lt1"/>
                </a:solidFill>
              </a:defRPr>
            </a:lvl7pPr>
            <a:lvl8pPr marL="3657600" lvl="7" indent="-342900" algn="ctr">
              <a:lnSpc>
                <a:spcPct val="90000"/>
              </a:lnSpc>
              <a:spcBef>
                <a:spcPts val="500"/>
              </a:spcBef>
              <a:spcAft>
                <a:spcPts val="0"/>
              </a:spcAft>
              <a:buClr>
                <a:schemeClr val="lt1"/>
              </a:buClr>
              <a:buSzPts val="1800"/>
              <a:buChar char="•"/>
              <a:defRPr>
                <a:solidFill>
                  <a:schemeClr val="lt1"/>
                </a:solidFill>
              </a:defRPr>
            </a:lvl8pPr>
            <a:lvl9pPr marL="4114800" lvl="8" indent="-342900" algn="ctr">
              <a:lnSpc>
                <a:spcPct val="90000"/>
              </a:lnSpc>
              <a:spcBef>
                <a:spcPts val="500"/>
              </a:spcBef>
              <a:spcAft>
                <a:spcPts val="0"/>
              </a:spcAft>
              <a:buClr>
                <a:schemeClr val="lt1"/>
              </a:buClr>
              <a:buSzPts val="1800"/>
              <a:buChar char="•"/>
              <a:defRPr>
                <a:solidFill>
                  <a:schemeClr val="lt1"/>
                </a:solidFill>
              </a:defRPr>
            </a:lvl9pPr>
          </a:lstStyle>
          <a:p>
            <a:endParaRPr/>
          </a:p>
        </p:txBody>
      </p:sp>
      <p:sp>
        <p:nvSpPr>
          <p:cNvPr id="92" name="Google Shape;92;p8"/>
          <p:cNvSpPr txBox="1">
            <a:spLocks noGrp="1"/>
          </p:cNvSpPr>
          <p:nvPr>
            <p:ph type="subTitle" idx="2"/>
          </p:nvPr>
        </p:nvSpPr>
        <p:spPr>
          <a:xfrm>
            <a:off x="241625" y="626750"/>
            <a:ext cx="4965000" cy="1000200"/>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1000"/>
              </a:spcBef>
              <a:spcAft>
                <a:spcPts val="0"/>
              </a:spcAft>
              <a:buClr>
                <a:schemeClr val="lt1"/>
              </a:buClr>
              <a:buSzPts val="3500"/>
              <a:buFont typeface="Pacifico"/>
              <a:buNone/>
              <a:defRPr sz="3500">
                <a:solidFill>
                  <a:schemeClr val="lt1"/>
                </a:solidFill>
                <a:latin typeface="Pacifico"/>
                <a:ea typeface="Pacifico"/>
                <a:cs typeface="Pacifico"/>
                <a:sym typeface="Pacifico"/>
              </a:defRPr>
            </a:lvl1pPr>
            <a:lvl2pPr lvl="1" algn="ctr">
              <a:lnSpc>
                <a:spcPct val="90000"/>
              </a:lnSpc>
              <a:spcBef>
                <a:spcPts val="500"/>
              </a:spcBef>
              <a:spcAft>
                <a:spcPts val="0"/>
              </a:spcAft>
              <a:buClr>
                <a:schemeClr val="dk1"/>
              </a:buClr>
              <a:buSzPts val="3100"/>
              <a:buNone/>
              <a:defRPr sz="3100"/>
            </a:lvl2pPr>
            <a:lvl3pPr lvl="2" algn="ctr">
              <a:lnSpc>
                <a:spcPct val="90000"/>
              </a:lnSpc>
              <a:spcBef>
                <a:spcPts val="500"/>
              </a:spcBef>
              <a:spcAft>
                <a:spcPts val="0"/>
              </a:spcAft>
              <a:buClr>
                <a:schemeClr val="dk1"/>
              </a:buClr>
              <a:buSzPts val="2900"/>
              <a:buNone/>
              <a:defRPr sz="2900"/>
            </a:lvl3pPr>
            <a:lvl4pPr lvl="3" algn="ctr">
              <a:lnSpc>
                <a:spcPct val="90000"/>
              </a:lnSpc>
              <a:spcBef>
                <a:spcPts val="500"/>
              </a:spcBef>
              <a:spcAft>
                <a:spcPts val="0"/>
              </a:spcAft>
              <a:buClr>
                <a:schemeClr val="dk1"/>
              </a:buClr>
              <a:buSzPts val="2700"/>
              <a:buNone/>
              <a:defRPr sz="2700"/>
            </a:lvl4pPr>
            <a:lvl5pPr lvl="4" algn="ctr">
              <a:lnSpc>
                <a:spcPct val="90000"/>
              </a:lnSpc>
              <a:spcBef>
                <a:spcPts val="500"/>
              </a:spcBef>
              <a:spcAft>
                <a:spcPts val="0"/>
              </a:spcAft>
              <a:buClr>
                <a:schemeClr val="dk1"/>
              </a:buClr>
              <a:buSzPts val="2700"/>
              <a:buNone/>
              <a:defRPr sz="2700"/>
            </a:lvl5pPr>
            <a:lvl6pPr lvl="5" algn="ctr">
              <a:lnSpc>
                <a:spcPct val="90000"/>
              </a:lnSpc>
              <a:spcBef>
                <a:spcPts val="500"/>
              </a:spcBef>
              <a:spcAft>
                <a:spcPts val="0"/>
              </a:spcAft>
              <a:buClr>
                <a:schemeClr val="dk1"/>
              </a:buClr>
              <a:buSzPts val="2700"/>
              <a:buNone/>
              <a:defRPr sz="2700"/>
            </a:lvl6pPr>
            <a:lvl7pPr lvl="6" algn="ctr">
              <a:lnSpc>
                <a:spcPct val="90000"/>
              </a:lnSpc>
              <a:spcBef>
                <a:spcPts val="500"/>
              </a:spcBef>
              <a:spcAft>
                <a:spcPts val="0"/>
              </a:spcAft>
              <a:buClr>
                <a:schemeClr val="dk1"/>
              </a:buClr>
              <a:buSzPts val="2700"/>
              <a:buNone/>
              <a:defRPr sz="2700"/>
            </a:lvl7pPr>
            <a:lvl8pPr lvl="7" algn="ctr">
              <a:lnSpc>
                <a:spcPct val="90000"/>
              </a:lnSpc>
              <a:spcBef>
                <a:spcPts val="500"/>
              </a:spcBef>
              <a:spcAft>
                <a:spcPts val="0"/>
              </a:spcAft>
              <a:buClr>
                <a:schemeClr val="dk1"/>
              </a:buClr>
              <a:buSzPts val="2700"/>
              <a:buNone/>
              <a:defRPr sz="2700"/>
            </a:lvl8pPr>
            <a:lvl9pPr lvl="8" algn="ctr">
              <a:lnSpc>
                <a:spcPct val="90000"/>
              </a:lnSpc>
              <a:spcBef>
                <a:spcPts val="500"/>
              </a:spcBef>
              <a:spcAft>
                <a:spcPts val="0"/>
              </a:spcAft>
              <a:buClr>
                <a:schemeClr val="dk1"/>
              </a:buClr>
              <a:buSzPts val="2700"/>
              <a:buNone/>
              <a:defRPr sz="27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ítulo e conteúdo 2" type="obj">
  <p:cSld name="OBJECT">
    <p:spTree>
      <p:nvGrpSpPr>
        <p:cNvPr id="1" name="Shape 93"/>
        <p:cNvGrpSpPr/>
        <p:nvPr/>
      </p:nvGrpSpPr>
      <p:grpSpPr>
        <a:xfrm>
          <a:off x="0" y="0"/>
          <a:ext cx="0" cy="0"/>
          <a:chOff x="0" y="0"/>
          <a:chExt cx="0" cy="0"/>
        </a:xfrm>
      </p:grpSpPr>
      <p:sp>
        <p:nvSpPr>
          <p:cNvPr id="94" name="Google Shape;94;p9"/>
          <p:cNvSpPr txBox="1">
            <a:spLocks noGrp="1"/>
          </p:cNvSpPr>
          <p:nvPr>
            <p:ph type="body" idx="1"/>
          </p:nvPr>
        </p:nvSpPr>
        <p:spPr>
          <a:xfrm>
            <a:off x="517725" y="1825625"/>
            <a:ext cx="11292000" cy="40188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5" name="Google Shape;95;p9"/>
          <p:cNvSpPr/>
          <p:nvPr/>
        </p:nvSpPr>
        <p:spPr>
          <a:xfrm>
            <a:off x="0" y="6098948"/>
            <a:ext cx="12192000" cy="75000"/>
          </a:xfrm>
          <a:prstGeom prst="rect">
            <a:avLst/>
          </a:prstGeom>
          <a:solidFill>
            <a:srgbClr val="00B3B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chemeClr val="lt1"/>
              </a:solidFill>
              <a:latin typeface="Calibri"/>
              <a:ea typeface="Calibri"/>
              <a:cs typeface="Calibri"/>
              <a:sym typeface="Calibri"/>
            </a:endParaRPr>
          </a:p>
        </p:txBody>
      </p:sp>
      <p:sp>
        <p:nvSpPr>
          <p:cNvPr id="96" name="Google Shape;96;p9"/>
          <p:cNvSpPr/>
          <p:nvPr/>
        </p:nvSpPr>
        <p:spPr>
          <a:xfrm>
            <a:off x="0" y="-604"/>
            <a:ext cx="12192000" cy="328200"/>
          </a:xfrm>
          <a:prstGeom prst="rect">
            <a:avLst/>
          </a:prstGeom>
          <a:solidFill>
            <a:srgbClr val="00B3B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chemeClr val="lt1"/>
              </a:solidFill>
              <a:latin typeface="Calibri"/>
              <a:ea typeface="Calibri"/>
              <a:cs typeface="Calibri"/>
              <a:sym typeface="Calibri"/>
            </a:endParaRPr>
          </a:p>
        </p:txBody>
      </p:sp>
      <p:sp>
        <p:nvSpPr>
          <p:cNvPr id="97" name="Google Shape;97;p9"/>
          <p:cNvSpPr txBox="1">
            <a:spLocks noGrp="1"/>
          </p:cNvSpPr>
          <p:nvPr>
            <p:ph type="subTitle" idx="2"/>
          </p:nvPr>
        </p:nvSpPr>
        <p:spPr>
          <a:xfrm>
            <a:off x="517725" y="537325"/>
            <a:ext cx="11292000" cy="1032900"/>
          </a:xfrm>
          <a:prstGeom prst="rect">
            <a:avLst/>
          </a:prstGeom>
          <a:noFill/>
          <a:ln>
            <a:noFill/>
          </a:ln>
        </p:spPr>
        <p:txBody>
          <a:bodyPr spcFirstLastPara="1" wrap="square" lIns="0" tIns="0" rIns="0" bIns="0" anchor="ctr" anchorCtr="0">
            <a:noAutofit/>
          </a:bodyPr>
          <a:lstStyle>
            <a:lvl1pPr lvl="0" algn="l">
              <a:lnSpc>
                <a:spcPct val="90000"/>
              </a:lnSpc>
              <a:spcBef>
                <a:spcPts val="1000"/>
              </a:spcBef>
              <a:spcAft>
                <a:spcPts val="0"/>
              </a:spcAft>
              <a:buSzPts val="3400"/>
              <a:buFont typeface="Calibri"/>
              <a:buNone/>
              <a:defRPr sz="3400" b="1"/>
            </a:lvl1pPr>
            <a:lvl2pPr lvl="1" algn="l">
              <a:lnSpc>
                <a:spcPct val="90000"/>
              </a:lnSpc>
              <a:spcBef>
                <a:spcPts val="1000"/>
              </a:spcBef>
              <a:spcAft>
                <a:spcPts val="0"/>
              </a:spcAft>
              <a:buSzPts val="3000"/>
              <a:buFont typeface="Calibri"/>
              <a:buNone/>
              <a:defRPr sz="3000" b="1"/>
            </a:lvl2pPr>
            <a:lvl3pPr lvl="2" algn="l">
              <a:lnSpc>
                <a:spcPct val="90000"/>
              </a:lnSpc>
              <a:spcBef>
                <a:spcPts val="1000"/>
              </a:spcBef>
              <a:spcAft>
                <a:spcPts val="0"/>
              </a:spcAft>
              <a:buSzPts val="2600"/>
              <a:buFont typeface="Calibri"/>
              <a:buNone/>
              <a:defRPr sz="2600" b="1"/>
            </a:lvl3pPr>
            <a:lvl4pPr lvl="3" algn="l">
              <a:lnSpc>
                <a:spcPct val="90000"/>
              </a:lnSpc>
              <a:spcBef>
                <a:spcPts val="1000"/>
              </a:spcBef>
              <a:spcAft>
                <a:spcPts val="0"/>
              </a:spcAft>
              <a:buSzPts val="2400"/>
              <a:buFont typeface="Calibri"/>
              <a:buNone/>
              <a:defRPr sz="2400" b="1"/>
            </a:lvl4pPr>
            <a:lvl5pPr lvl="4" algn="l">
              <a:lnSpc>
                <a:spcPct val="90000"/>
              </a:lnSpc>
              <a:spcBef>
                <a:spcPts val="1000"/>
              </a:spcBef>
              <a:spcAft>
                <a:spcPts val="0"/>
              </a:spcAft>
              <a:buSzPts val="2400"/>
              <a:buFont typeface="Calibri"/>
              <a:buNone/>
              <a:defRPr sz="2400" b="1"/>
            </a:lvl5pPr>
            <a:lvl6pPr lvl="5" algn="l">
              <a:lnSpc>
                <a:spcPct val="90000"/>
              </a:lnSpc>
              <a:spcBef>
                <a:spcPts val="1000"/>
              </a:spcBef>
              <a:spcAft>
                <a:spcPts val="0"/>
              </a:spcAft>
              <a:buSzPts val="2400"/>
              <a:buFont typeface="Calibri"/>
              <a:buNone/>
              <a:defRPr sz="2400" b="1"/>
            </a:lvl6pPr>
            <a:lvl7pPr lvl="6" algn="l">
              <a:lnSpc>
                <a:spcPct val="90000"/>
              </a:lnSpc>
              <a:spcBef>
                <a:spcPts val="1000"/>
              </a:spcBef>
              <a:spcAft>
                <a:spcPts val="0"/>
              </a:spcAft>
              <a:buSzPts val="2400"/>
              <a:buFont typeface="Calibri"/>
              <a:buNone/>
              <a:defRPr sz="2400" b="1"/>
            </a:lvl7pPr>
            <a:lvl8pPr lvl="7" algn="l">
              <a:lnSpc>
                <a:spcPct val="90000"/>
              </a:lnSpc>
              <a:spcBef>
                <a:spcPts val="1000"/>
              </a:spcBef>
              <a:spcAft>
                <a:spcPts val="0"/>
              </a:spcAft>
              <a:buSzPts val="2400"/>
              <a:buFont typeface="Calibri"/>
              <a:buNone/>
              <a:defRPr sz="2400" b="1"/>
            </a:lvl8pPr>
            <a:lvl9pPr lvl="8" algn="l">
              <a:lnSpc>
                <a:spcPct val="90000"/>
              </a:lnSpc>
              <a:spcBef>
                <a:spcPts val="1000"/>
              </a:spcBef>
              <a:spcAft>
                <a:spcPts val="0"/>
              </a:spcAft>
              <a:buSzPts val="2400"/>
              <a:buFont typeface="Calibri"/>
              <a:buNone/>
              <a:defRPr sz="2400" b="1"/>
            </a:lvl9pPr>
          </a:lstStyle>
          <a:p>
            <a:endParaRPr/>
          </a:p>
        </p:txBody>
      </p:sp>
      <p:grpSp>
        <p:nvGrpSpPr>
          <p:cNvPr id="98" name="Google Shape;98;p9"/>
          <p:cNvGrpSpPr/>
          <p:nvPr/>
        </p:nvGrpSpPr>
        <p:grpSpPr>
          <a:xfrm>
            <a:off x="388138" y="6143037"/>
            <a:ext cx="11415707" cy="742275"/>
            <a:chOff x="388138" y="6143037"/>
            <a:chExt cx="11415707" cy="742275"/>
          </a:xfrm>
        </p:grpSpPr>
        <p:pic>
          <p:nvPicPr>
            <p:cNvPr id="99" name="Google Shape;99;p9"/>
            <p:cNvPicPr preferRelativeResize="0"/>
            <p:nvPr/>
          </p:nvPicPr>
          <p:blipFill rotWithShape="1">
            <a:blip r:embed="rId2">
              <a:alphaModFix/>
            </a:blip>
            <a:srcRect/>
            <a:stretch/>
          </p:blipFill>
          <p:spPr>
            <a:xfrm>
              <a:off x="388138" y="6230013"/>
              <a:ext cx="2517219" cy="568344"/>
            </a:xfrm>
            <a:prstGeom prst="rect">
              <a:avLst/>
            </a:prstGeom>
            <a:noFill/>
            <a:ln>
              <a:noFill/>
            </a:ln>
          </p:spPr>
        </p:pic>
        <p:pic>
          <p:nvPicPr>
            <p:cNvPr id="100" name="Google Shape;100;p9"/>
            <p:cNvPicPr preferRelativeResize="0"/>
            <p:nvPr/>
          </p:nvPicPr>
          <p:blipFill rotWithShape="1">
            <a:blip r:embed="rId3">
              <a:alphaModFix/>
            </a:blip>
            <a:srcRect/>
            <a:stretch/>
          </p:blipFill>
          <p:spPr>
            <a:xfrm>
              <a:off x="6688825" y="6187136"/>
              <a:ext cx="586050" cy="654100"/>
            </a:xfrm>
            <a:prstGeom prst="rect">
              <a:avLst/>
            </a:prstGeom>
            <a:noFill/>
            <a:ln>
              <a:noFill/>
            </a:ln>
          </p:spPr>
        </p:pic>
        <p:pic>
          <p:nvPicPr>
            <p:cNvPr id="101" name="Google Shape;101;p9"/>
            <p:cNvPicPr preferRelativeResize="0"/>
            <p:nvPr/>
          </p:nvPicPr>
          <p:blipFill rotWithShape="1">
            <a:blip r:embed="rId4">
              <a:alphaModFix/>
            </a:blip>
            <a:srcRect/>
            <a:stretch/>
          </p:blipFill>
          <p:spPr>
            <a:xfrm>
              <a:off x="3549352" y="6230952"/>
              <a:ext cx="2218055" cy="566445"/>
            </a:xfrm>
            <a:prstGeom prst="rect">
              <a:avLst/>
            </a:prstGeom>
            <a:noFill/>
            <a:ln>
              <a:noFill/>
            </a:ln>
          </p:spPr>
        </p:pic>
        <p:pic>
          <p:nvPicPr>
            <p:cNvPr id="102" name="Google Shape;102;p9" descr="Image preview"/>
            <p:cNvPicPr preferRelativeResize="0"/>
            <p:nvPr/>
          </p:nvPicPr>
          <p:blipFill rotWithShape="1">
            <a:blip r:embed="rId5">
              <a:alphaModFix/>
            </a:blip>
            <a:srcRect/>
            <a:stretch/>
          </p:blipFill>
          <p:spPr>
            <a:xfrm>
              <a:off x="10732007" y="6232706"/>
              <a:ext cx="1071838" cy="563005"/>
            </a:xfrm>
            <a:prstGeom prst="rect">
              <a:avLst/>
            </a:prstGeom>
            <a:noFill/>
            <a:ln>
              <a:noFill/>
            </a:ln>
          </p:spPr>
        </p:pic>
        <p:pic>
          <p:nvPicPr>
            <p:cNvPr id="103" name="Google Shape;103;p9"/>
            <p:cNvPicPr preferRelativeResize="0"/>
            <p:nvPr/>
          </p:nvPicPr>
          <p:blipFill rotWithShape="1">
            <a:blip r:embed="rId6">
              <a:alphaModFix/>
            </a:blip>
            <a:srcRect t="37809" b="40219"/>
            <a:stretch/>
          </p:blipFill>
          <p:spPr>
            <a:xfrm>
              <a:off x="7445550" y="6143037"/>
              <a:ext cx="3378591" cy="742275"/>
            </a:xfrm>
            <a:prstGeom prst="rect">
              <a:avLst/>
            </a:prstGeom>
            <a:noFill/>
            <a:ln>
              <a:noFill/>
            </a:ln>
          </p:spPr>
        </p:pic>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dk1"/>
              </a:buClr>
              <a:buSzPts val="1400"/>
              <a:buFont typeface="Arial"/>
              <a:buNone/>
              <a:defRPr sz="4400" b="0" i="0" u="none" strike="noStrike" cap="none">
                <a:solidFill>
                  <a:schemeClr val="dk1"/>
                </a:solidFill>
                <a:latin typeface="Calibri"/>
                <a:ea typeface="Calibri"/>
                <a:cs typeface="Calibri"/>
                <a:sym typeface="Calibri"/>
              </a:defRPr>
            </a:lvl1pPr>
            <a:lvl2pPr marR="0" lvl="1" algn="l" rtl="0">
              <a:lnSpc>
                <a:spcPct val="90000"/>
              </a:lnSpc>
              <a:spcBef>
                <a:spcPts val="0"/>
              </a:spcBef>
              <a:spcAft>
                <a:spcPts val="0"/>
              </a:spcAft>
              <a:buClr>
                <a:schemeClr val="dk1"/>
              </a:buClr>
              <a:buSzPts val="1400"/>
              <a:buFont typeface="Arial"/>
              <a:buNone/>
              <a:defRPr sz="4400" b="0" i="0" u="none" strike="noStrike" cap="none">
                <a:solidFill>
                  <a:schemeClr val="dk1"/>
                </a:solidFill>
                <a:latin typeface="Calibri"/>
                <a:ea typeface="Calibri"/>
                <a:cs typeface="Calibri"/>
                <a:sym typeface="Calibri"/>
              </a:defRPr>
            </a:lvl2pPr>
            <a:lvl3pPr marR="0" lvl="2" algn="l" rtl="0">
              <a:lnSpc>
                <a:spcPct val="90000"/>
              </a:lnSpc>
              <a:spcBef>
                <a:spcPts val="0"/>
              </a:spcBef>
              <a:spcAft>
                <a:spcPts val="0"/>
              </a:spcAft>
              <a:buClr>
                <a:schemeClr val="dk1"/>
              </a:buClr>
              <a:buSzPts val="1400"/>
              <a:buFont typeface="Arial"/>
              <a:buNone/>
              <a:defRPr sz="4400" b="0" i="0" u="none" strike="noStrike" cap="none">
                <a:solidFill>
                  <a:schemeClr val="dk1"/>
                </a:solidFill>
                <a:latin typeface="Calibri"/>
                <a:ea typeface="Calibri"/>
                <a:cs typeface="Calibri"/>
                <a:sym typeface="Calibri"/>
              </a:defRPr>
            </a:lvl3pPr>
            <a:lvl4pPr marR="0" lvl="3" algn="l" rtl="0">
              <a:lnSpc>
                <a:spcPct val="90000"/>
              </a:lnSpc>
              <a:spcBef>
                <a:spcPts val="0"/>
              </a:spcBef>
              <a:spcAft>
                <a:spcPts val="0"/>
              </a:spcAft>
              <a:buClr>
                <a:schemeClr val="dk1"/>
              </a:buClr>
              <a:buSzPts val="1400"/>
              <a:buFont typeface="Arial"/>
              <a:buNone/>
              <a:defRPr sz="4400" b="0" i="0" u="none" strike="noStrike" cap="none">
                <a:solidFill>
                  <a:schemeClr val="dk1"/>
                </a:solidFill>
                <a:latin typeface="Calibri"/>
                <a:ea typeface="Calibri"/>
                <a:cs typeface="Calibri"/>
                <a:sym typeface="Calibri"/>
              </a:defRPr>
            </a:lvl4pPr>
            <a:lvl5pPr marR="0" lvl="4" algn="l" rtl="0">
              <a:lnSpc>
                <a:spcPct val="90000"/>
              </a:lnSpc>
              <a:spcBef>
                <a:spcPts val="0"/>
              </a:spcBef>
              <a:spcAft>
                <a:spcPts val="0"/>
              </a:spcAft>
              <a:buClr>
                <a:schemeClr val="dk1"/>
              </a:buClr>
              <a:buSzPts val="1400"/>
              <a:buFont typeface="Arial"/>
              <a:buNone/>
              <a:defRPr sz="4400" b="0" i="0" u="none" strike="noStrike" cap="none">
                <a:solidFill>
                  <a:schemeClr val="dk1"/>
                </a:solidFill>
                <a:latin typeface="Calibri"/>
                <a:ea typeface="Calibri"/>
                <a:cs typeface="Calibri"/>
                <a:sym typeface="Calibri"/>
              </a:defRPr>
            </a:lvl5pPr>
            <a:lvl6pPr marR="0" lvl="5" algn="l" rtl="0">
              <a:lnSpc>
                <a:spcPct val="90000"/>
              </a:lnSpc>
              <a:spcBef>
                <a:spcPts val="0"/>
              </a:spcBef>
              <a:spcAft>
                <a:spcPts val="0"/>
              </a:spcAft>
              <a:buClr>
                <a:schemeClr val="dk1"/>
              </a:buClr>
              <a:buSzPts val="1400"/>
              <a:buFont typeface="Arial"/>
              <a:buNone/>
              <a:defRPr sz="4400" b="0" i="0" u="none" strike="noStrike" cap="none">
                <a:solidFill>
                  <a:schemeClr val="dk1"/>
                </a:solidFill>
                <a:latin typeface="Calibri"/>
                <a:ea typeface="Calibri"/>
                <a:cs typeface="Calibri"/>
                <a:sym typeface="Calibri"/>
              </a:defRPr>
            </a:lvl6pPr>
            <a:lvl7pPr marR="0" lvl="6" algn="l" rtl="0">
              <a:lnSpc>
                <a:spcPct val="90000"/>
              </a:lnSpc>
              <a:spcBef>
                <a:spcPts val="0"/>
              </a:spcBef>
              <a:spcAft>
                <a:spcPts val="0"/>
              </a:spcAft>
              <a:buClr>
                <a:schemeClr val="dk1"/>
              </a:buClr>
              <a:buSzPts val="1400"/>
              <a:buFont typeface="Arial"/>
              <a:buNone/>
              <a:defRPr sz="4400" b="0" i="0" u="none" strike="noStrike" cap="none">
                <a:solidFill>
                  <a:schemeClr val="dk1"/>
                </a:solidFill>
                <a:latin typeface="Calibri"/>
                <a:ea typeface="Calibri"/>
                <a:cs typeface="Calibri"/>
                <a:sym typeface="Calibri"/>
              </a:defRPr>
            </a:lvl7pPr>
            <a:lvl8pPr marR="0" lvl="7" algn="l" rtl="0">
              <a:lnSpc>
                <a:spcPct val="90000"/>
              </a:lnSpc>
              <a:spcBef>
                <a:spcPts val="0"/>
              </a:spcBef>
              <a:spcAft>
                <a:spcPts val="0"/>
              </a:spcAft>
              <a:buClr>
                <a:schemeClr val="dk1"/>
              </a:buClr>
              <a:buSzPts val="1400"/>
              <a:buFont typeface="Arial"/>
              <a:buNone/>
              <a:defRPr sz="4400" b="0" i="0" u="none" strike="noStrike" cap="none">
                <a:solidFill>
                  <a:schemeClr val="dk1"/>
                </a:solidFill>
                <a:latin typeface="Calibri"/>
                <a:ea typeface="Calibri"/>
                <a:cs typeface="Calibri"/>
                <a:sym typeface="Calibri"/>
              </a:defRPr>
            </a:lvl8pPr>
            <a:lvl9pPr marR="0" lvl="8" algn="l" rtl="0">
              <a:lnSpc>
                <a:spcPct val="90000"/>
              </a:lnSpc>
              <a:spcBef>
                <a:spcPts val="0"/>
              </a:spcBef>
              <a:spcAft>
                <a:spcPts val="0"/>
              </a:spcAft>
              <a:buClr>
                <a:schemeClr val="dk1"/>
              </a:buClr>
              <a:buSzPts val="1400"/>
              <a:buFont typeface="Arial"/>
              <a:buNone/>
              <a:defRPr sz="4400" b="0" i="0" u="none" strike="noStrike" cap="none">
                <a:solidFill>
                  <a:schemeClr val="dk1"/>
                </a:solidFill>
                <a:latin typeface="Calibri"/>
                <a:ea typeface="Calibri"/>
                <a:cs typeface="Calibri"/>
                <a:sym typeface="Calibri"/>
              </a:defRPr>
            </a:lvl9pPr>
          </a:lstStyle>
          <a:p>
            <a:endParaRPr/>
          </a:p>
        </p:txBody>
      </p:sp>
      <p:sp>
        <p:nvSpPr>
          <p:cNvPr id="11" name="Google Shape;11;p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pt-BR"/>
              <a:t>‹nº›</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0.jpg"/><Relationship Id="rId7" Type="http://schemas.openxmlformats.org/officeDocument/2006/relationships/image" Target="../media/image12.jpg"/><Relationship Id="rId2" Type="http://schemas.openxmlformats.org/officeDocument/2006/relationships/image" Target="../media/image9.jpg"/><Relationship Id="rId1" Type="http://schemas.openxmlformats.org/officeDocument/2006/relationships/slideLayout" Target="../slideLayouts/slideLayout3.xml"/><Relationship Id="rId6" Type="http://schemas.openxmlformats.org/officeDocument/2006/relationships/hyperlink" Target="https://www.playstationblast.com.br/2012/01/especial-evolucao-do-rpg.html" TargetMode="External"/><Relationship Id="rId5" Type="http://schemas.microsoft.com/office/2007/relationships/hdphoto" Target="../media/hdphoto1.wdp"/><Relationship Id="rId4" Type="http://schemas.openxmlformats.org/officeDocument/2006/relationships/image" Target="../media/image1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8" Type="http://schemas.openxmlformats.org/officeDocument/2006/relationships/image" Target="../media/image26.jpeg"/><Relationship Id="rId13" Type="http://schemas.openxmlformats.org/officeDocument/2006/relationships/image" Target="../media/image31.png"/><Relationship Id="rId3" Type="http://schemas.openxmlformats.org/officeDocument/2006/relationships/image" Target="../media/image21.svg"/><Relationship Id="rId7" Type="http://schemas.openxmlformats.org/officeDocument/2006/relationships/image" Target="../media/image25.svg"/><Relationship Id="rId12" Type="http://schemas.openxmlformats.org/officeDocument/2006/relationships/image" Target="../media/image30.svg"/><Relationship Id="rId2" Type="http://schemas.openxmlformats.org/officeDocument/2006/relationships/image" Target="../media/image20.png"/><Relationship Id="rId16" Type="http://schemas.openxmlformats.org/officeDocument/2006/relationships/image" Target="../media/image34.svg"/><Relationship Id="rId1" Type="http://schemas.openxmlformats.org/officeDocument/2006/relationships/slideLayout" Target="../slideLayouts/slideLayout3.xml"/><Relationship Id="rId6" Type="http://schemas.openxmlformats.org/officeDocument/2006/relationships/image" Target="../media/image24.png"/><Relationship Id="rId11" Type="http://schemas.openxmlformats.org/officeDocument/2006/relationships/image" Target="../media/image29.png"/><Relationship Id="rId5" Type="http://schemas.openxmlformats.org/officeDocument/2006/relationships/image" Target="../media/image23.svg"/><Relationship Id="rId15" Type="http://schemas.openxmlformats.org/officeDocument/2006/relationships/image" Target="../media/image33.png"/><Relationship Id="rId10" Type="http://schemas.openxmlformats.org/officeDocument/2006/relationships/image" Target="../media/image28.svg"/><Relationship Id="rId4" Type="http://schemas.openxmlformats.org/officeDocument/2006/relationships/image" Target="../media/image22.png"/><Relationship Id="rId9" Type="http://schemas.openxmlformats.org/officeDocument/2006/relationships/image" Target="../media/image27.png"/><Relationship Id="rId14" Type="http://schemas.openxmlformats.org/officeDocument/2006/relationships/image" Target="../media/image32.sv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0"/>
          <p:cNvSpPr txBox="1">
            <a:spLocks noGrp="1"/>
          </p:cNvSpPr>
          <p:nvPr>
            <p:ph type="ctrTitle"/>
          </p:nvPr>
        </p:nvSpPr>
        <p:spPr>
          <a:xfrm>
            <a:off x="1181700" y="1788835"/>
            <a:ext cx="9828600" cy="23877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1400"/>
              <a:buNone/>
            </a:pPr>
            <a:r>
              <a:rPr lang="pt-BR" sz="4400" dirty="0">
                <a:latin typeface="Roboto Black" panose="02000000000000000000" pitchFamily="2" charset="0"/>
                <a:ea typeface="Roboto Black" panose="02000000000000000000" pitchFamily="2" charset="0"/>
                <a:cs typeface="Roboto Black" panose="02000000000000000000" pitchFamily="2" charset="0"/>
              </a:rPr>
              <a:t>Métodos e Recursos Computacionais</a:t>
            </a:r>
            <a:endParaRPr sz="4400" dirty="0">
              <a:latin typeface="Roboto Black" panose="02000000000000000000" pitchFamily="2" charset="0"/>
              <a:ea typeface="Roboto Black" panose="02000000000000000000" pitchFamily="2" charset="0"/>
              <a:cs typeface="Roboto Black" panose="02000000000000000000" pitchFamily="2" charset="0"/>
            </a:endParaRPr>
          </a:p>
        </p:txBody>
      </p:sp>
      <p:sp>
        <p:nvSpPr>
          <p:cNvPr id="110" name="Google Shape;110;p10"/>
          <p:cNvSpPr txBox="1">
            <a:spLocks noGrp="1"/>
          </p:cNvSpPr>
          <p:nvPr>
            <p:ph type="subTitle" idx="1"/>
          </p:nvPr>
        </p:nvSpPr>
        <p:spPr>
          <a:xfrm>
            <a:off x="1181700" y="4176535"/>
            <a:ext cx="9828600" cy="10002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1000"/>
              </a:spcBef>
              <a:spcAft>
                <a:spcPts val="0"/>
              </a:spcAft>
              <a:buSzPts val="3800"/>
              <a:buNone/>
            </a:pPr>
            <a:r>
              <a:rPr lang="pt-BR" sz="2800" dirty="0">
                <a:latin typeface="Roboto Black" panose="02000000000000000000" pitchFamily="2" charset="0"/>
                <a:ea typeface="Roboto Black" panose="02000000000000000000" pitchFamily="2" charset="0"/>
                <a:cs typeface="Roboto Black" panose="02000000000000000000" pitchFamily="2" charset="0"/>
              </a:rPr>
              <a:t>Tiago Matos</a:t>
            </a:r>
            <a:endParaRPr sz="2800" dirty="0">
              <a:latin typeface="Roboto Black" panose="02000000000000000000" pitchFamily="2" charset="0"/>
              <a:ea typeface="Roboto Black" panose="02000000000000000000" pitchFamily="2" charset="0"/>
              <a:cs typeface="Roboto Black" panose="02000000000000000000" pitchFamily="2"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ítulo 1">
            <a:extLst>
              <a:ext uri="{FF2B5EF4-FFF2-40B4-BE49-F238E27FC236}">
                <a16:creationId xmlns:a16="http://schemas.microsoft.com/office/drawing/2014/main" id="{2E61109C-03A0-A1F1-0F21-8F81E90C87C1}"/>
              </a:ext>
            </a:extLst>
          </p:cNvPr>
          <p:cNvSpPr>
            <a:spLocks noGrp="1"/>
          </p:cNvSpPr>
          <p:nvPr>
            <p:ph type="subTitle" idx="1"/>
          </p:nvPr>
        </p:nvSpPr>
        <p:spPr/>
        <p:txBody>
          <a:bodyPr/>
          <a:lstStyle/>
          <a:p>
            <a:r>
              <a:rPr lang="pt-BR" dirty="0"/>
              <a:t>Na área de </a:t>
            </a:r>
            <a:r>
              <a:rPr lang="pt-BR" b="1" i="1" dirty="0" err="1"/>
              <a:t>staging</a:t>
            </a:r>
            <a:r>
              <a:rPr lang="pt-BR" dirty="0"/>
              <a:t>, os dados brutos passam por processamento de dados. Aqui, os dados são transformados e consolidados para o caso de uso analítico pretendido. Esta fase pode envolver as seguintes tarefas:
Filtrar, limpar, eliminar a duplicação, validar e autenticar os dados.
</a:t>
            </a:r>
          </a:p>
        </p:txBody>
      </p:sp>
      <p:sp>
        <p:nvSpPr>
          <p:cNvPr id="3" name="Subtítulo 2">
            <a:extLst>
              <a:ext uri="{FF2B5EF4-FFF2-40B4-BE49-F238E27FC236}">
                <a16:creationId xmlns:a16="http://schemas.microsoft.com/office/drawing/2014/main" id="{452680CA-8237-9FB5-5FE0-F076B52A722C}"/>
              </a:ext>
            </a:extLst>
          </p:cNvPr>
          <p:cNvSpPr>
            <a:spLocks noGrp="1"/>
          </p:cNvSpPr>
          <p:nvPr>
            <p:ph type="subTitle" idx="2"/>
          </p:nvPr>
        </p:nvSpPr>
        <p:spPr/>
        <p:txBody>
          <a:bodyPr/>
          <a:lstStyle/>
          <a:p>
            <a:r>
              <a:rPr lang="pt-BR" dirty="0"/>
              <a:t>Transformação</a:t>
            </a:r>
          </a:p>
        </p:txBody>
      </p:sp>
    </p:spTree>
    <p:extLst>
      <p:ext uri="{BB962C8B-B14F-4D97-AF65-F5344CB8AC3E}">
        <p14:creationId xmlns:p14="http://schemas.microsoft.com/office/powerpoint/2010/main" val="2442956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ítulo 1">
            <a:extLst>
              <a:ext uri="{FF2B5EF4-FFF2-40B4-BE49-F238E27FC236}">
                <a16:creationId xmlns:a16="http://schemas.microsoft.com/office/drawing/2014/main" id="{F6CA5B70-F264-69E3-3637-93FEC1D2B8B4}"/>
              </a:ext>
            </a:extLst>
          </p:cNvPr>
          <p:cNvSpPr>
            <a:spLocks noGrp="1"/>
          </p:cNvSpPr>
          <p:nvPr>
            <p:ph type="subTitle" idx="1"/>
          </p:nvPr>
        </p:nvSpPr>
        <p:spPr>
          <a:xfrm>
            <a:off x="637647" y="1254362"/>
            <a:ext cx="11292000" cy="3878400"/>
          </a:xfrm>
        </p:spPr>
        <p:txBody>
          <a:bodyPr/>
          <a:lstStyle/>
          <a:p>
            <a:r>
              <a:rPr lang="pt-BR" dirty="0"/>
              <a:t>Executar cálculos, traduções ou sumarizações com base nos dados brutos. Isso pode incluir a alteração de cabeçalhos de linha e coluna para consistência, conversão de moedas ou outras unidades de medida, edição de cadeias de texto e muito mais.
Realização de auditorias para garantir a qualidade e a conformidade dos dados
Remover, criptografar ou proteger dados regidos por reguladores do setor ou governamentais
Formatar os dados em tabelas ou tabelas unidas para corresponder ao esquema do data </a:t>
            </a:r>
            <a:r>
              <a:rPr lang="pt-BR" dirty="0" err="1"/>
              <a:t>warehouse</a:t>
            </a:r>
            <a:r>
              <a:rPr lang="pt-BR" dirty="0"/>
              <a:t> de destino.</a:t>
            </a:r>
          </a:p>
        </p:txBody>
      </p:sp>
      <p:sp>
        <p:nvSpPr>
          <p:cNvPr id="3" name="Subtítulo 2">
            <a:extLst>
              <a:ext uri="{FF2B5EF4-FFF2-40B4-BE49-F238E27FC236}">
                <a16:creationId xmlns:a16="http://schemas.microsoft.com/office/drawing/2014/main" id="{3E0493C9-30AA-9068-D2E4-7EFBA608492E}"/>
              </a:ext>
            </a:extLst>
          </p:cNvPr>
          <p:cNvSpPr>
            <a:spLocks noGrp="1"/>
          </p:cNvSpPr>
          <p:nvPr>
            <p:ph type="subTitle" idx="2"/>
          </p:nvPr>
        </p:nvSpPr>
        <p:spPr/>
        <p:txBody>
          <a:bodyPr/>
          <a:lstStyle/>
          <a:p>
            <a:r>
              <a:rPr lang="pt-BR" dirty="0"/>
              <a:t>Transformação</a:t>
            </a:r>
          </a:p>
        </p:txBody>
      </p:sp>
    </p:spTree>
    <p:extLst>
      <p:ext uri="{BB962C8B-B14F-4D97-AF65-F5344CB8AC3E}">
        <p14:creationId xmlns:p14="http://schemas.microsoft.com/office/powerpoint/2010/main" val="3725065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ítulo 1">
            <a:extLst>
              <a:ext uri="{FF2B5EF4-FFF2-40B4-BE49-F238E27FC236}">
                <a16:creationId xmlns:a16="http://schemas.microsoft.com/office/drawing/2014/main" id="{67CF9A45-BC4F-2549-317F-5F4D835AFA0A}"/>
              </a:ext>
            </a:extLst>
          </p:cNvPr>
          <p:cNvSpPr>
            <a:spLocks noGrp="1"/>
          </p:cNvSpPr>
          <p:nvPr>
            <p:ph type="subTitle" idx="1"/>
          </p:nvPr>
        </p:nvSpPr>
        <p:spPr/>
        <p:txBody>
          <a:bodyPr/>
          <a:lstStyle/>
          <a:p>
            <a:r>
              <a:rPr lang="pt-BR" dirty="0"/>
              <a:t>Nesse momento, os dados são carregados em uma estrutura, como o </a:t>
            </a:r>
            <a:r>
              <a:rPr lang="pt-BR" dirty="0" err="1"/>
              <a:t>warehouse</a:t>
            </a:r>
            <a:r>
              <a:rPr lang="pt-BR" dirty="0"/>
              <a:t>, para que sirvam ao propósito de análise. Nesse instante, pode ser necessário realizar alguns pequenos ajustes na estruturação também, em alguns casos, como uma correção do que não foi feito antes.</a:t>
            </a:r>
          </a:p>
        </p:txBody>
      </p:sp>
      <p:sp>
        <p:nvSpPr>
          <p:cNvPr id="3" name="Subtítulo 2">
            <a:extLst>
              <a:ext uri="{FF2B5EF4-FFF2-40B4-BE49-F238E27FC236}">
                <a16:creationId xmlns:a16="http://schemas.microsoft.com/office/drawing/2014/main" id="{9385A078-EED3-8DC4-6AF3-252868683520}"/>
              </a:ext>
            </a:extLst>
          </p:cNvPr>
          <p:cNvSpPr>
            <a:spLocks noGrp="1"/>
          </p:cNvSpPr>
          <p:nvPr>
            <p:ph type="subTitle" idx="2"/>
          </p:nvPr>
        </p:nvSpPr>
        <p:spPr/>
        <p:txBody>
          <a:bodyPr/>
          <a:lstStyle/>
          <a:p>
            <a:r>
              <a:rPr lang="pt-BR" dirty="0"/>
              <a:t>Carregamento</a:t>
            </a:r>
          </a:p>
        </p:txBody>
      </p:sp>
    </p:spTree>
    <p:extLst>
      <p:ext uri="{BB962C8B-B14F-4D97-AF65-F5344CB8AC3E}">
        <p14:creationId xmlns:p14="http://schemas.microsoft.com/office/powerpoint/2010/main" val="22915379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ítulo 1">
            <a:extLst>
              <a:ext uri="{FF2B5EF4-FFF2-40B4-BE49-F238E27FC236}">
                <a16:creationId xmlns:a16="http://schemas.microsoft.com/office/drawing/2014/main" id="{73D872F4-906B-BD54-87FC-9EA9512458F3}"/>
              </a:ext>
            </a:extLst>
          </p:cNvPr>
          <p:cNvSpPr>
            <a:spLocks noGrp="1"/>
          </p:cNvSpPr>
          <p:nvPr>
            <p:ph type="subTitle" idx="1"/>
          </p:nvPr>
        </p:nvSpPr>
        <p:spPr>
          <a:xfrm>
            <a:off x="517725" y="1570225"/>
            <a:ext cx="11292000" cy="3878400"/>
          </a:xfrm>
        </p:spPr>
        <p:txBody>
          <a:bodyPr/>
          <a:lstStyle/>
          <a:p>
            <a:r>
              <a:rPr lang="pt-BR" dirty="0"/>
              <a:t>Construção de uma data </a:t>
            </a:r>
            <a:r>
              <a:rPr lang="pt-BR" dirty="0" err="1"/>
              <a:t>warehouse</a:t>
            </a:r>
            <a:endParaRPr lang="pt-BR" dirty="0"/>
          </a:p>
          <a:p>
            <a:r>
              <a:rPr lang="pt-BR" dirty="0"/>
              <a:t>Migração de dados entre sistemas</a:t>
            </a:r>
          </a:p>
          <a:p>
            <a:r>
              <a:rPr lang="pt-BR" dirty="0"/>
              <a:t>Garantir confiabilidade dos dados</a:t>
            </a:r>
          </a:p>
          <a:p>
            <a:r>
              <a:rPr lang="pt-BR" dirty="0"/>
              <a:t>Permitir maior transparência e acessibilidade aos dados</a:t>
            </a:r>
          </a:p>
          <a:p>
            <a:r>
              <a:rPr lang="pt-BR" dirty="0"/>
              <a:t>Gerenciamento de metadados</a:t>
            </a:r>
          </a:p>
          <a:p>
            <a:endParaRPr lang="pt-BR" dirty="0"/>
          </a:p>
          <a:p>
            <a:r>
              <a:rPr lang="pt-BR" dirty="0"/>
              <a:t>https://</a:t>
            </a:r>
            <a:r>
              <a:rPr lang="pt-BR" dirty="0" err="1"/>
              <a:t>blog.somostera.com</a:t>
            </a:r>
            <a:r>
              <a:rPr lang="pt-BR" dirty="0"/>
              <a:t>/data-</a:t>
            </a:r>
            <a:r>
              <a:rPr lang="pt-BR" dirty="0" err="1"/>
              <a:t>science</a:t>
            </a:r>
            <a:r>
              <a:rPr lang="pt-BR" dirty="0"/>
              <a:t>/</a:t>
            </a:r>
            <a:r>
              <a:rPr lang="pt-BR" dirty="0" err="1"/>
              <a:t>etl</a:t>
            </a:r>
            <a:r>
              <a:rPr lang="pt-BR" dirty="0"/>
              <a:t>-processo</a:t>
            </a:r>
          </a:p>
          <a:p>
            <a:endParaRPr lang="pt-BR" dirty="0"/>
          </a:p>
          <a:p>
            <a:endParaRPr lang="pt-BR" dirty="0"/>
          </a:p>
        </p:txBody>
      </p:sp>
      <p:sp>
        <p:nvSpPr>
          <p:cNvPr id="3" name="Subtítulo 2">
            <a:extLst>
              <a:ext uri="{FF2B5EF4-FFF2-40B4-BE49-F238E27FC236}">
                <a16:creationId xmlns:a16="http://schemas.microsoft.com/office/drawing/2014/main" id="{7D712ADA-4CE2-CF16-DE70-2AB7088E9CEA}"/>
              </a:ext>
            </a:extLst>
          </p:cNvPr>
          <p:cNvSpPr>
            <a:spLocks noGrp="1"/>
          </p:cNvSpPr>
          <p:nvPr>
            <p:ph type="subTitle" idx="2"/>
          </p:nvPr>
        </p:nvSpPr>
        <p:spPr/>
        <p:txBody>
          <a:bodyPr/>
          <a:lstStyle/>
          <a:p>
            <a:r>
              <a:rPr lang="pt-BR" dirty="0"/>
              <a:t>Finalidade</a:t>
            </a:r>
          </a:p>
        </p:txBody>
      </p:sp>
    </p:spTree>
    <p:extLst>
      <p:ext uri="{BB962C8B-B14F-4D97-AF65-F5344CB8AC3E}">
        <p14:creationId xmlns:p14="http://schemas.microsoft.com/office/powerpoint/2010/main" val="6709485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1"/>
          <p:cNvSpPr txBox="1">
            <a:spLocks noGrp="1"/>
          </p:cNvSpPr>
          <p:nvPr>
            <p:ph type="subTitle" idx="1"/>
          </p:nvPr>
        </p:nvSpPr>
        <p:spPr>
          <a:xfrm>
            <a:off x="5954050" y="361575"/>
            <a:ext cx="5399400" cy="5496000"/>
          </a:xfrm>
          <a:prstGeom prst="rect">
            <a:avLst/>
          </a:prstGeom>
        </p:spPr>
        <p:txBody>
          <a:bodyPr spcFirstLastPara="1" wrap="square" lIns="0" tIns="0" rIns="0" bIns="0" anchor="ctr" anchorCtr="0">
            <a:noAutofit/>
          </a:bodyPr>
          <a:lstStyle/>
          <a:p>
            <a:pPr marL="0" lvl="0" indent="0" algn="l" rtl="0">
              <a:spcBef>
                <a:spcPts val="1000"/>
              </a:spcBef>
              <a:spcAft>
                <a:spcPts val="0"/>
              </a:spcAft>
              <a:buNone/>
            </a:pPr>
            <a:r>
              <a:rPr lang="pt-BR" sz="6000" b="1" dirty="0" err="1">
                <a:solidFill>
                  <a:srgbClr val="004255"/>
                </a:solidFill>
                <a:latin typeface="Roboto" panose="02000000000000000000" pitchFamily="2" charset="0"/>
                <a:ea typeface="Roboto" panose="02000000000000000000" pitchFamily="2" charset="0"/>
              </a:rPr>
              <a:t>Datawarehouse</a:t>
            </a:r>
            <a:endParaRPr sz="6000" b="1" dirty="0">
              <a:solidFill>
                <a:srgbClr val="004255"/>
              </a:solidFill>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10241640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ítulo 1">
            <a:extLst>
              <a:ext uri="{FF2B5EF4-FFF2-40B4-BE49-F238E27FC236}">
                <a16:creationId xmlns:a16="http://schemas.microsoft.com/office/drawing/2014/main" id="{97E919A0-7E29-6524-8D6A-F72762D7B8FE}"/>
              </a:ext>
            </a:extLst>
          </p:cNvPr>
          <p:cNvSpPr>
            <a:spLocks noGrp="1"/>
          </p:cNvSpPr>
          <p:nvPr>
            <p:ph type="subTitle" idx="1"/>
          </p:nvPr>
        </p:nvSpPr>
        <p:spPr>
          <a:xfrm>
            <a:off x="517725" y="1570225"/>
            <a:ext cx="11292000" cy="3878400"/>
          </a:xfrm>
        </p:spPr>
        <p:txBody>
          <a:bodyPr/>
          <a:lstStyle/>
          <a:p>
            <a:r>
              <a:rPr lang="pt-BR" dirty="0"/>
              <a:t>Um data </a:t>
            </a:r>
            <a:r>
              <a:rPr lang="pt-BR" dirty="0" err="1"/>
              <a:t>warehouse</a:t>
            </a:r>
            <a:r>
              <a:rPr lang="pt-BR" dirty="0"/>
              <a:t> é um repositório central de informações que podem ser analisadas para tomar decisões mais adequadas. Os dados fluem de sistemas transacionais, bancos de dados relacionais e de outras fontes para o data </a:t>
            </a:r>
            <a:r>
              <a:rPr lang="pt-BR" dirty="0" err="1"/>
              <a:t>warehouse</a:t>
            </a:r>
            <a:r>
              <a:rPr lang="pt-BR" dirty="0"/>
              <a:t>, normalmente com uma cadência regular. Analistas de negócios, engenheiros de dados, cientistas de dados e tomadores de decisões acessam os dados por meio de ferramentas de inteligência de negócios (BI), clientes SQL e outros aplicativos de análise.</a:t>
            </a:r>
          </a:p>
        </p:txBody>
      </p:sp>
      <p:sp>
        <p:nvSpPr>
          <p:cNvPr id="3" name="Subtítulo 2">
            <a:extLst>
              <a:ext uri="{FF2B5EF4-FFF2-40B4-BE49-F238E27FC236}">
                <a16:creationId xmlns:a16="http://schemas.microsoft.com/office/drawing/2014/main" id="{F312D439-0B22-1551-4840-331DA3387303}"/>
              </a:ext>
            </a:extLst>
          </p:cNvPr>
          <p:cNvSpPr>
            <a:spLocks noGrp="1"/>
          </p:cNvSpPr>
          <p:nvPr>
            <p:ph type="subTitle" idx="2"/>
          </p:nvPr>
        </p:nvSpPr>
        <p:spPr/>
        <p:txBody>
          <a:bodyPr/>
          <a:lstStyle/>
          <a:p>
            <a:r>
              <a:rPr lang="pt-BR" dirty="0"/>
              <a:t>Definição</a:t>
            </a:r>
          </a:p>
        </p:txBody>
      </p:sp>
    </p:spTree>
    <p:extLst>
      <p:ext uri="{BB962C8B-B14F-4D97-AF65-F5344CB8AC3E}">
        <p14:creationId xmlns:p14="http://schemas.microsoft.com/office/powerpoint/2010/main" val="20140309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ítulo 1">
            <a:extLst>
              <a:ext uri="{FF2B5EF4-FFF2-40B4-BE49-F238E27FC236}">
                <a16:creationId xmlns:a16="http://schemas.microsoft.com/office/drawing/2014/main" id="{B03BD40C-1A0C-0C5E-F96F-23B36C492B28}"/>
              </a:ext>
            </a:extLst>
          </p:cNvPr>
          <p:cNvSpPr>
            <a:spLocks noGrp="1"/>
          </p:cNvSpPr>
          <p:nvPr>
            <p:ph type="subTitle" idx="1"/>
          </p:nvPr>
        </p:nvSpPr>
        <p:spPr/>
        <p:txBody>
          <a:bodyPr/>
          <a:lstStyle/>
          <a:p>
            <a:endParaRPr lang="pt-BR"/>
          </a:p>
        </p:txBody>
      </p:sp>
      <p:sp>
        <p:nvSpPr>
          <p:cNvPr id="3" name="Subtítulo 2">
            <a:extLst>
              <a:ext uri="{FF2B5EF4-FFF2-40B4-BE49-F238E27FC236}">
                <a16:creationId xmlns:a16="http://schemas.microsoft.com/office/drawing/2014/main" id="{CD994503-4921-5D56-4FC6-3C66C27FF806}"/>
              </a:ext>
            </a:extLst>
          </p:cNvPr>
          <p:cNvSpPr>
            <a:spLocks noGrp="1"/>
          </p:cNvSpPr>
          <p:nvPr>
            <p:ph type="subTitle" idx="2"/>
          </p:nvPr>
        </p:nvSpPr>
        <p:spPr/>
        <p:txBody>
          <a:bodyPr/>
          <a:lstStyle/>
          <a:p>
            <a:endParaRPr lang="pt-BR"/>
          </a:p>
        </p:txBody>
      </p:sp>
      <p:pic>
        <p:nvPicPr>
          <p:cNvPr id="5" name="Imagem 4">
            <a:extLst>
              <a:ext uri="{FF2B5EF4-FFF2-40B4-BE49-F238E27FC236}">
                <a16:creationId xmlns:a16="http://schemas.microsoft.com/office/drawing/2014/main" id="{47842504-9489-3150-C78B-4F1709A8A667}"/>
              </a:ext>
            </a:extLst>
          </p:cNvPr>
          <p:cNvPicPr>
            <a:picLocks noChangeAspect="1"/>
          </p:cNvPicPr>
          <p:nvPr/>
        </p:nvPicPr>
        <p:blipFill>
          <a:blip r:embed="rId2"/>
          <a:stretch>
            <a:fillRect/>
          </a:stretch>
        </p:blipFill>
        <p:spPr>
          <a:xfrm>
            <a:off x="987567" y="1306286"/>
            <a:ext cx="10138273" cy="4212771"/>
          </a:xfrm>
          <a:prstGeom prst="rect">
            <a:avLst/>
          </a:prstGeom>
        </p:spPr>
      </p:pic>
    </p:spTree>
    <p:extLst>
      <p:ext uri="{BB962C8B-B14F-4D97-AF65-F5344CB8AC3E}">
        <p14:creationId xmlns:p14="http://schemas.microsoft.com/office/powerpoint/2010/main" val="21683824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ítulo 1">
            <a:extLst>
              <a:ext uri="{FF2B5EF4-FFF2-40B4-BE49-F238E27FC236}">
                <a16:creationId xmlns:a16="http://schemas.microsoft.com/office/drawing/2014/main" id="{2945D58E-17E3-0900-AEF5-32B6AD552F63}"/>
              </a:ext>
            </a:extLst>
          </p:cNvPr>
          <p:cNvSpPr>
            <a:spLocks noGrp="1"/>
          </p:cNvSpPr>
          <p:nvPr>
            <p:ph type="subTitle" idx="1"/>
          </p:nvPr>
        </p:nvSpPr>
        <p:spPr/>
        <p:txBody>
          <a:bodyPr/>
          <a:lstStyle/>
          <a:p>
            <a:endParaRPr lang="pt-BR"/>
          </a:p>
        </p:txBody>
      </p:sp>
      <p:sp>
        <p:nvSpPr>
          <p:cNvPr id="3" name="Subtítulo 2">
            <a:extLst>
              <a:ext uri="{FF2B5EF4-FFF2-40B4-BE49-F238E27FC236}">
                <a16:creationId xmlns:a16="http://schemas.microsoft.com/office/drawing/2014/main" id="{1A6F1B56-B155-2865-223E-9549B230914E}"/>
              </a:ext>
            </a:extLst>
          </p:cNvPr>
          <p:cNvSpPr>
            <a:spLocks noGrp="1"/>
          </p:cNvSpPr>
          <p:nvPr>
            <p:ph type="subTitle" idx="2"/>
          </p:nvPr>
        </p:nvSpPr>
        <p:spPr/>
        <p:txBody>
          <a:bodyPr/>
          <a:lstStyle/>
          <a:p>
            <a:endParaRPr lang="pt-BR"/>
          </a:p>
        </p:txBody>
      </p:sp>
      <p:pic>
        <p:nvPicPr>
          <p:cNvPr id="5" name="Imagem 4">
            <a:extLst>
              <a:ext uri="{FF2B5EF4-FFF2-40B4-BE49-F238E27FC236}">
                <a16:creationId xmlns:a16="http://schemas.microsoft.com/office/drawing/2014/main" id="{59341E0F-350A-C4A8-DA51-6C481A1FE014}"/>
              </a:ext>
            </a:extLst>
          </p:cNvPr>
          <p:cNvPicPr>
            <a:picLocks noChangeAspect="1"/>
          </p:cNvPicPr>
          <p:nvPr/>
        </p:nvPicPr>
        <p:blipFill>
          <a:blip r:embed="rId2"/>
          <a:stretch>
            <a:fillRect/>
          </a:stretch>
        </p:blipFill>
        <p:spPr>
          <a:xfrm>
            <a:off x="2090057" y="925801"/>
            <a:ext cx="8204338" cy="5126656"/>
          </a:xfrm>
          <a:prstGeom prst="rect">
            <a:avLst/>
          </a:prstGeom>
        </p:spPr>
      </p:pic>
    </p:spTree>
    <p:extLst>
      <p:ext uri="{BB962C8B-B14F-4D97-AF65-F5344CB8AC3E}">
        <p14:creationId xmlns:p14="http://schemas.microsoft.com/office/powerpoint/2010/main" val="31928049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1" name="Agrupar 370">
            <a:extLst>
              <a:ext uri="{FF2B5EF4-FFF2-40B4-BE49-F238E27FC236}">
                <a16:creationId xmlns:a16="http://schemas.microsoft.com/office/drawing/2014/main" id="{CE16163A-7FAA-2B69-5172-6A71CA75045D}"/>
              </a:ext>
            </a:extLst>
          </p:cNvPr>
          <p:cNvGrpSpPr/>
          <p:nvPr/>
        </p:nvGrpSpPr>
        <p:grpSpPr>
          <a:xfrm>
            <a:off x="6610598" y="3624164"/>
            <a:ext cx="2217533" cy="463700"/>
            <a:chOff x="3269708" y="2158584"/>
            <a:chExt cx="2217533" cy="463700"/>
          </a:xfrm>
        </p:grpSpPr>
        <p:sp>
          <p:nvSpPr>
            <p:cNvPr id="372" name="Elipse 371">
              <a:extLst>
                <a:ext uri="{FF2B5EF4-FFF2-40B4-BE49-F238E27FC236}">
                  <a16:creationId xmlns:a16="http://schemas.microsoft.com/office/drawing/2014/main" id="{7198B1F8-343A-6DAB-A825-E445B983C649}"/>
                </a:ext>
              </a:extLst>
            </p:cNvPr>
            <p:cNvSpPr/>
            <p:nvPr/>
          </p:nvSpPr>
          <p:spPr>
            <a:xfrm>
              <a:off x="3269708" y="2158584"/>
              <a:ext cx="108000" cy="108000"/>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 </a:t>
              </a:r>
            </a:p>
          </p:txBody>
        </p:sp>
        <p:sp>
          <p:nvSpPr>
            <p:cNvPr id="373" name="Elipse 372">
              <a:extLst>
                <a:ext uri="{FF2B5EF4-FFF2-40B4-BE49-F238E27FC236}">
                  <a16:creationId xmlns:a16="http://schemas.microsoft.com/office/drawing/2014/main" id="{4F4402D9-3333-00E7-AE4F-13DA12A53C64}"/>
                </a:ext>
              </a:extLst>
            </p:cNvPr>
            <p:cNvSpPr/>
            <p:nvPr/>
          </p:nvSpPr>
          <p:spPr>
            <a:xfrm>
              <a:off x="3431980" y="2158584"/>
              <a:ext cx="108000" cy="108000"/>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 </a:t>
              </a:r>
            </a:p>
          </p:txBody>
        </p:sp>
        <p:sp>
          <p:nvSpPr>
            <p:cNvPr id="374" name="Elipse 373">
              <a:extLst>
                <a:ext uri="{FF2B5EF4-FFF2-40B4-BE49-F238E27FC236}">
                  <a16:creationId xmlns:a16="http://schemas.microsoft.com/office/drawing/2014/main" id="{B200DD0A-B858-2D26-5798-E2A722F0D090}"/>
                </a:ext>
              </a:extLst>
            </p:cNvPr>
            <p:cNvSpPr/>
            <p:nvPr/>
          </p:nvSpPr>
          <p:spPr>
            <a:xfrm>
              <a:off x="3594252" y="2158584"/>
              <a:ext cx="108000" cy="108000"/>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 </a:t>
              </a:r>
            </a:p>
          </p:txBody>
        </p:sp>
        <p:sp>
          <p:nvSpPr>
            <p:cNvPr id="375" name="Elipse 374">
              <a:extLst>
                <a:ext uri="{FF2B5EF4-FFF2-40B4-BE49-F238E27FC236}">
                  <a16:creationId xmlns:a16="http://schemas.microsoft.com/office/drawing/2014/main" id="{467E8227-390E-D2B2-0D7C-7E62CE6C8674}"/>
                </a:ext>
              </a:extLst>
            </p:cNvPr>
            <p:cNvSpPr/>
            <p:nvPr/>
          </p:nvSpPr>
          <p:spPr>
            <a:xfrm>
              <a:off x="5379241" y="2158584"/>
              <a:ext cx="108000" cy="108000"/>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 </a:t>
              </a:r>
            </a:p>
          </p:txBody>
        </p:sp>
        <p:sp>
          <p:nvSpPr>
            <p:cNvPr id="376" name="Elipse 375">
              <a:extLst>
                <a:ext uri="{FF2B5EF4-FFF2-40B4-BE49-F238E27FC236}">
                  <a16:creationId xmlns:a16="http://schemas.microsoft.com/office/drawing/2014/main" id="{AD517339-1EF1-84BD-F57B-F8F7277E1133}"/>
                </a:ext>
              </a:extLst>
            </p:cNvPr>
            <p:cNvSpPr/>
            <p:nvPr/>
          </p:nvSpPr>
          <p:spPr>
            <a:xfrm>
              <a:off x="4081068" y="2158584"/>
              <a:ext cx="108000" cy="108000"/>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 </a:t>
              </a:r>
            </a:p>
          </p:txBody>
        </p:sp>
        <p:sp>
          <p:nvSpPr>
            <p:cNvPr id="377" name="Elipse 376">
              <a:extLst>
                <a:ext uri="{FF2B5EF4-FFF2-40B4-BE49-F238E27FC236}">
                  <a16:creationId xmlns:a16="http://schemas.microsoft.com/office/drawing/2014/main" id="{03263DD3-96E9-0A8D-9239-52628B955928}"/>
                </a:ext>
              </a:extLst>
            </p:cNvPr>
            <p:cNvSpPr/>
            <p:nvPr/>
          </p:nvSpPr>
          <p:spPr>
            <a:xfrm>
              <a:off x="3756524" y="2158584"/>
              <a:ext cx="108000" cy="108000"/>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 </a:t>
              </a:r>
            </a:p>
          </p:txBody>
        </p:sp>
        <p:sp>
          <p:nvSpPr>
            <p:cNvPr id="378" name="Elipse 377">
              <a:extLst>
                <a:ext uri="{FF2B5EF4-FFF2-40B4-BE49-F238E27FC236}">
                  <a16:creationId xmlns:a16="http://schemas.microsoft.com/office/drawing/2014/main" id="{11701763-230D-8D91-37DD-F3F6B34D11F2}"/>
                </a:ext>
              </a:extLst>
            </p:cNvPr>
            <p:cNvSpPr/>
            <p:nvPr/>
          </p:nvSpPr>
          <p:spPr>
            <a:xfrm>
              <a:off x="3918796" y="2158584"/>
              <a:ext cx="108000" cy="108000"/>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 </a:t>
              </a:r>
            </a:p>
          </p:txBody>
        </p:sp>
        <p:sp>
          <p:nvSpPr>
            <p:cNvPr id="379" name="Elipse 378">
              <a:extLst>
                <a:ext uri="{FF2B5EF4-FFF2-40B4-BE49-F238E27FC236}">
                  <a16:creationId xmlns:a16="http://schemas.microsoft.com/office/drawing/2014/main" id="{D7422E6A-90AD-C7BF-127E-0C4F92938AB6}"/>
                </a:ext>
              </a:extLst>
            </p:cNvPr>
            <p:cNvSpPr/>
            <p:nvPr/>
          </p:nvSpPr>
          <p:spPr>
            <a:xfrm>
              <a:off x="4243340" y="2158584"/>
              <a:ext cx="108000" cy="108000"/>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 </a:t>
              </a:r>
            </a:p>
          </p:txBody>
        </p:sp>
        <p:sp>
          <p:nvSpPr>
            <p:cNvPr id="380" name="Elipse 379">
              <a:extLst>
                <a:ext uri="{FF2B5EF4-FFF2-40B4-BE49-F238E27FC236}">
                  <a16:creationId xmlns:a16="http://schemas.microsoft.com/office/drawing/2014/main" id="{6979680C-46E9-FD37-4330-2D00B48A39D7}"/>
                </a:ext>
              </a:extLst>
            </p:cNvPr>
            <p:cNvSpPr/>
            <p:nvPr/>
          </p:nvSpPr>
          <p:spPr>
            <a:xfrm>
              <a:off x="4405612" y="2158584"/>
              <a:ext cx="108000" cy="108000"/>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 </a:t>
              </a:r>
            </a:p>
          </p:txBody>
        </p:sp>
        <p:sp>
          <p:nvSpPr>
            <p:cNvPr id="381" name="Elipse 380">
              <a:extLst>
                <a:ext uri="{FF2B5EF4-FFF2-40B4-BE49-F238E27FC236}">
                  <a16:creationId xmlns:a16="http://schemas.microsoft.com/office/drawing/2014/main" id="{F0E444AB-9E1E-E251-A8C5-E65BC3522325}"/>
                </a:ext>
              </a:extLst>
            </p:cNvPr>
            <p:cNvSpPr/>
            <p:nvPr/>
          </p:nvSpPr>
          <p:spPr>
            <a:xfrm>
              <a:off x="4567884" y="2158584"/>
              <a:ext cx="108000" cy="108000"/>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 </a:t>
              </a:r>
            </a:p>
          </p:txBody>
        </p:sp>
        <p:sp>
          <p:nvSpPr>
            <p:cNvPr id="382" name="Elipse 381">
              <a:extLst>
                <a:ext uri="{FF2B5EF4-FFF2-40B4-BE49-F238E27FC236}">
                  <a16:creationId xmlns:a16="http://schemas.microsoft.com/office/drawing/2014/main" id="{489B150E-7A22-1092-84A5-67BEC420F9F6}"/>
                </a:ext>
              </a:extLst>
            </p:cNvPr>
            <p:cNvSpPr/>
            <p:nvPr/>
          </p:nvSpPr>
          <p:spPr>
            <a:xfrm>
              <a:off x="4730156" y="2158584"/>
              <a:ext cx="108000" cy="108000"/>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 </a:t>
              </a:r>
            </a:p>
          </p:txBody>
        </p:sp>
        <p:sp>
          <p:nvSpPr>
            <p:cNvPr id="383" name="Elipse 382">
              <a:extLst>
                <a:ext uri="{FF2B5EF4-FFF2-40B4-BE49-F238E27FC236}">
                  <a16:creationId xmlns:a16="http://schemas.microsoft.com/office/drawing/2014/main" id="{E65898ED-0D5F-5B7C-EC09-48962369B642}"/>
                </a:ext>
              </a:extLst>
            </p:cNvPr>
            <p:cNvSpPr/>
            <p:nvPr/>
          </p:nvSpPr>
          <p:spPr>
            <a:xfrm>
              <a:off x="4892428" y="2158584"/>
              <a:ext cx="108000" cy="108000"/>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 </a:t>
              </a:r>
            </a:p>
          </p:txBody>
        </p:sp>
        <p:sp>
          <p:nvSpPr>
            <p:cNvPr id="384" name="Elipse 383">
              <a:extLst>
                <a:ext uri="{FF2B5EF4-FFF2-40B4-BE49-F238E27FC236}">
                  <a16:creationId xmlns:a16="http://schemas.microsoft.com/office/drawing/2014/main" id="{450F9F80-496C-8618-B0C9-38700DBC47E3}"/>
                </a:ext>
              </a:extLst>
            </p:cNvPr>
            <p:cNvSpPr/>
            <p:nvPr/>
          </p:nvSpPr>
          <p:spPr>
            <a:xfrm>
              <a:off x="5054700" y="2158584"/>
              <a:ext cx="108000" cy="108000"/>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 </a:t>
              </a:r>
            </a:p>
          </p:txBody>
        </p:sp>
        <p:sp>
          <p:nvSpPr>
            <p:cNvPr id="385" name="Elipse 384">
              <a:extLst>
                <a:ext uri="{FF2B5EF4-FFF2-40B4-BE49-F238E27FC236}">
                  <a16:creationId xmlns:a16="http://schemas.microsoft.com/office/drawing/2014/main" id="{C83D60B0-979A-AC74-7565-7CBA045ACC18}"/>
                </a:ext>
              </a:extLst>
            </p:cNvPr>
            <p:cNvSpPr/>
            <p:nvPr/>
          </p:nvSpPr>
          <p:spPr>
            <a:xfrm>
              <a:off x="5216972" y="2158584"/>
              <a:ext cx="108000" cy="108000"/>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 </a:t>
              </a:r>
            </a:p>
          </p:txBody>
        </p:sp>
        <p:sp>
          <p:nvSpPr>
            <p:cNvPr id="386" name="Elipse 385">
              <a:extLst>
                <a:ext uri="{FF2B5EF4-FFF2-40B4-BE49-F238E27FC236}">
                  <a16:creationId xmlns:a16="http://schemas.microsoft.com/office/drawing/2014/main" id="{05E765AF-38D8-7574-741C-E4022BA7B2B8}"/>
                </a:ext>
              </a:extLst>
            </p:cNvPr>
            <p:cNvSpPr/>
            <p:nvPr/>
          </p:nvSpPr>
          <p:spPr>
            <a:xfrm>
              <a:off x="3269708" y="2333592"/>
              <a:ext cx="108000" cy="108000"/>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 </a:t>
              </a:r>
            </a:p>
          </p:txBody>
        </p:sp>
        <p:sp>
          <p:nvSpPr>
            <p:cNvPr id="387" name="Elipse 386">
              <a:extLst>
                <a:ext uri="{FF2B5EF4-FFF2-40B4-BE49-F238E27FC236}">
                  <a16:creationId xmlns:a16="http://schemas.microsoft.com/office/drawing/2014/main" id="{4829A0B8-7DA1-147A-7B38-96DA445688C8}"/>
                </a:ext>
              </a:extLst>
            </p:cNvPr>
            <p:cNvSpPr/>
            <p:nvPr/>
          </p:nvSpPr>
          <p:spPr>
            <a:xfrm>
              <a:off x="3431980" y="2333592"/>
              <a:ext cx="108000" cy="108000"/>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 </a:t>
              </a:r>
            </a:p>
          </p:txBody>
        </p:sp>
        <p:sp>
          <p:nvSpPr>
            <p:cNvPr id="388" name="Elipse 387">
              <a:extLst>
                <a:ext uri="{FF2B5EF4-FFF2-40B4-BE49-F238E27FC236}">
                  <a16:creationId xmlns:a16="http://schemas.microsoft.com/office/drawing/2014/main" id="{5806A2CE-D91A-985C-F7EA-5B0BBD3E9327}"/>
                </a:ext>
              </a:extLst>
            </p:cNvPr>
            <p:cNvSpPr/>
            <p:nvPr/>
          </p:nvSpPr>
          <p:spPr>
            <a:xfrm>
              <a:off x="3594252" y="2333592"/>
              <a:ext cx="108000" cy="108000"/>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 </a:t>
              </a:r>
            </a:p>
          </p:txBody>
        </p:sp>
        <p:sp>
          <p:nvSpPr>
            <p:cNvPr id="389" name="Elipse 388">
              <a:extLst>
                <a:ext uri="{FF2B5EF4-FFF2-40B4-BE49-F238E27FC236}">
                  <a16:creationId xmlns:a16="http://schemas.microsoft.com/office/drawing/2014/main" id="{FDD91B03-A341-6663-A61C-D16623DC7580}"/>
                </a:ext>
              </a:extLst>
            </p:cNvPr>
            <p:cNvSpPr/>
            <p:nvPr/>
          </p:nvSpPr>
          <p:spPr>
            <a:xfrm>
              <a:off x="5379241" y="2333592"/>
              <a:ext cx="108000" cy="108000"/>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 </a:t>
              </a:r>
            </a:p>
          </p:txBody>
        </p:sp>
        <p:sp>
          <p:nvSpPr>
            <p:cNvPr id="390" name="Elipse 389">
              <a:extLst>
                <a:ext uri="{FF2B5EF4-FFF2-40B4-BE49-F238E27FC236}">
                  <a16:creationId xmlns:a16="http://schemas.microsoft.com/office/drawing/2014/main" id="{B51A383D-86D3-3778-B084-E2A3BAA71437}"/>
                </a:ext>
              </a:extLst>
            </p:cNvPr>
            <p:cNvSpPr/>
            <p:nvPr/>
          </p:nvSpPr>
          <p:spPr>
            <a:xfrm>
              <a:off x="4081068" y="2333592"/>
              <a:ext cx="108000" cy="108000"/>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 </a:t>
              </a:r>
            </a:p>
          </p:txBody>
        </p:sp>
        <p:sp>
          <p:nvSpPr>
            <p:cNvPr id="391" name="Elipse 390">
              <a:extLst>
                <a:ext uri="{FF2B5EF4-FFF2-40B4-BE49-F238E27FC236}">
                  <a16:creationId xmlns:a16="http://schemas.microsoft.com/office/drawing/2014/main" id="{EC395EB8-FB9E-D997-D576-5E7772EF664F}"/>
                </a:ext>
              </a:extLst>
            </p:cNvPr>
            <p:cNvSpPr/>
            <p:nvPr/>
          </p:nvSpPr>
          <p:spPr>
            <a:xfrm>
              <a:off x="3756524" y="2333592"/>
              <a:ext cx="108000" cy="108000"/>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 </a:t>
              </a:r>
            </a:p>
          </p:txBody>
        </p:sp>
        <p:sp>
          <p:nvSpPr>
            <p:cNvPr id="392" name="Elipse 391">
              <a:extLst>
                <a:ext uri="{FF2B5EF4-FFF2-40B4-BE49-F238E27FC236}">
                  <a16:creationId xmlns:a16="http://schemas.microsoft.com/office/drawing/2014/main" id="{7B04E425-0668-C234-CD5A-9AFE63401F54}"/>
                </a:ext>
              </a:extLst>
            </p:cNvPr>
            <p:cNvSpPr/>
            <p:nvPr/>
          </p:nvSpPr>
          <p:spPr>
            <a:xfrm>
              <a:off x="3918796" y="2333592"/>
              <a:ext cx="108000" cy="108000"/>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 </a:t>
              </a:r>
            </a:p>
          </p:txBody>
        </p:sp>
        <p:sp>
          <p:nvSpPr>
            <p:cNvPr id="393" name="Elipse 392">
              <a:extLst>
                <a:ext uri="{FF2B5EF4-FFF2-40B4-BE49-F238E27FC236}">
                  <a16:creationId xmlns:a16="http://schemas.microsoft.com/office/drawing/2014/main" id="{D97CB818-1BB5-4C87-62AD-836ED2272A3C}"/>
                </a:ext>
              </a:extLst>
            </p:cNvPr>
            <p:cNvSpPr/>
            <p:nvPr/>
          </p:nvSpPr>
          <p:spPr>
            <a:xfrm>
              <a:off x="4243340" y="2333592"/>
              <a:ext cx="108000" cy="108000"/>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 </a:t>
              </a:r>
            </a:p>
          </p:txBody>
        </p:sp>
        <p:sp>
          <p:nvSpPr>
            <p:cNvPr id="394" name="Elipse 393">
              <a:extLst>
                <a:ext uri="{FF2B5EF4-FFF2-40B4-BE49-F238E27FC236}">
                  <a16:creationId xmlns:a16="http://schemas.microsoft.com/office/drawing/2014/main" id="{12649995-1979-2DB3-0A55-B301CAF0FC7A}"/>
                </a:ext>
              </a:extLst>
            </p:cNvPr>
            <p:cNvSpPr/>
            <p:nvPr/>
          </p:nvSpPr>
          <p:spPr>
            <a:xfrm>
              <a:off x="4405612" y="2333592"/>
              <a:ext cx="108000" cy="108000"/>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 </a:t>
              </a:r>
            </a:p>
          </p:txBody>
        </p:sp>
        <p:sp>
          <p:nvSpPr>
            <p:cNvPr id="395" name="Elipse 394">
              <a:extLst>
                <a:ext uri="{FF2B5EF4-FFF2-40B4-BE49-F238E27FC236}">
                  <a16:creationId xmlns:a16="http://schemas.microsoft.com/office/drawing/2014/main" id="{BB2F0A3E-6514-1EBF-E703-8E69E0504161}"/>
                </a:ext>
              </a:extLst>
            </p:cNvPr>
            <p:cNvSpPr/>
            <p:nvPr/>
          </p:nvSpPr>
          <p:spPr>
            <a:xfrm>
              <a:off x="4567884" y="2333592"/>
              <a:ext cx="108000" cy="108000"/>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 </a:t>
              </a:r>
            </a:p>
          </p:txBody>
        </p:sp>
        <p:sp>
          <p:nvSpPr>
            <p:cNvPr id="396" name="Elipse 395">
              <a:extLst>
                <a:ext uri="{FF2B5EF4-FFF2-40B4-BE49-F238E27FC236}">
                  <a16:creationId xmlns:a16="http://schemas.microsoft.com/office/drawing/2014/main" id="{D79E7D89-4AE9-027B-001B-A9EC4DE676C9}"/>
                </a:ext>
              </a:extLst>
            </p:cNvPr>
            <p:cNvSpPr/>
            <p:nvPr/>
          </p:nvSpPr>
          <p:spPr>
            <a:xfrm>
              <a:off x="4730156" y="2333592"/>
              <a:ext cx="108000" cy="108000"/>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 </a:t>
              </a:r>
            </a:p>
          </p:txBody>
        </p:sp>
        <p:sp>
          <p:nvSpPr>
            <p:cNvPr id="397" name="Elipse 396">
              <a:extLst>
                <a:ext uri="{FF2B5EF4-FFF2-40B4-BE49-F238E27FC236}">
                  <a16:creationId xmlns:a16="http://schemas.microsoft.com/office/drawing/2014/main" id="{D0EC67E3-C6F3-F445-DDA9-EDB0FBFE2050}"/>
                </a:ext>
              </a:extLst>
            </p:cNvPr>
            <p:cNvSpPr/>
            <p:nvPr/>
          </p:nvSpPr>
          <p:spPr>
            <a:xfrm>
              <a:off x="4892428" y="2333592"/>
              <a:ext cx="108000" cy="108000"/>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 </a:t>
              </a:r>
            </a:p>
          </p:txBody>
        </p:sp>
        <p:sp>
          <p:nvSpPr>
            <p:cNvPr id="398" name="Elipse 397">
              <a:extLst>
                <a:ext uri="{FF2B5EF4-FFF2-40B4-BE49-F238E27FC236}">
                  <a16:creationId xmlns:a16="http://schemas.microsoft.com/office/drawing/2014/main" id="{901861CA-A1AD-6FB1-0EA3-AA1595254584}"/>
                </a:ext>
              </a:extLst>
            </p:cNvPr>
            <p:cNvSpPr/>
            <p:nvPr/>
          </p:nvSpPr>
          <p:spPr>
            <a:xfrm>
              <a:off x="5054700" y="2333592"/>
              <a:ext cx="108000" cy="108000"/>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 </a:t>
              </a:r>
            </a:p>
          </p:txBody>
        </p:sp>
        <p:sp>
          <p:nvSpPr>
            <p:cNvPr id="399" name="Elipse 398">
              <a:extLst>
                <a:ext uri="{FF2B5EF4-FFF2-40B4-BE49-F238E27FC236}">
                  <a16:creationId xmlns:a16="http://schemas.microsoft.com/office/drawing/2014/main" id="{040633F3-3697-25BE-D3AC-4BDDEEAFA7D2}"/>
                </a:ext>
              </a:extLst>
            </p:cNvPr>
            <p:cNvSpPr/>
            <p:nvPr/>
          </p:nvSpPr>
          <p:spPr>
            <a:xfrm>
              <a:off x="5216972" y="2333592"/>
              <a:ext cx="108000" cy="108000"/>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 </a:t>
              </a:r>
            </a:p>
          </p:txBody>
        </p:sp>
        <p:sp>
          <p:nvSpPr>
            <p:cNvPr id="400" name="Elipse 399">
              <a:extLst>
                <a:ext uri="{FF2B5EF4-FFF2-40B4-BE49-F238E27FC236}">
                  <a16:creationId xmlns:a16="http://schemas.microsoft.com/office/drawing/2014/main" id="{9AB51A4C-6119-7A33-38C2-460AC3BCBE4F}"/>
                </a:ext>
              </a:extLst>
            </p:cNvPr>
            <p:cNvSpPr/>
            <p:nvPr/>
          </p:nvSpPr>
          <p:spPr>
            <a:xfrm>
              <a:off x="3269708" y="2514284"/>
              <a:ext cx="108000" cy="108000"/>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 </a:t>
              </a:r>
            </a:p>
          </p:txBody>
        </p:sp>
        <p:sp>
          <p:nvSpPr>
            <p:cNvPr id="401" name="Elipse 400">
              <a:extLst>
                <a:ext uri="{FF2B5EF4-FFF2-40B4-BE49-F238E27FC236}">
                  <a16:creationId xmlns:a16="http://schemas.microsoft.com/office/drawing/2014/main" id="{D657C505-6BB3-046E-8BDC-3AAB0D361FB4}"/>
                </a:ext>
              </a:extLst>
            </p:cNvPr>
            <p:cNvSpPr/>
            <p:nvPr/>
          </p:nvSpPr>
          <p:spPr>
            <a:xfrm>
              <a:off x="3431980" y="2514284"/>
              <a:ext cx="108000" cy="108000"/>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 </a:t>
              </a:r>
            </a:p>
          </p:txBody>
        </p:sp>
        <p:sp>
          <p:nvSpPr>
            <p:cNvPr id="402" name="Elipse 401">
              <a:extLst>
                <a:ext uri="{FF2B5EF4-FFF2-40B4-BE49-F238E27FC236}">
                  <a16:creationId xmlns:a16="http://schemas.microsoft.com/office/drawing/2014/main" id="{C24D29DC-7335-47BF-8B9C-65C72FFB24BE}"/>
                </a:ext>
              </a:extLst>
            </p:cNvPr>
            <p:cNvSpPr/>
            <p:nvPr/>
          </p:nvSpPr>
          <p:spPr>
            <a:xfrm>
              <a:off x="3594252" y="2514284"/>
              <a:ext cx="108000" cy="108000"/>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 </a:t>
              </a:r>
            </a:p>
          </p:txBody>
        </p:sp>
        <p:sp>
          <p:nvSpPr>
            <p:cNvPr id="403" name="Elipse 402">
              <a:extLst>
                <a:ext uri="{FF2B5EF4-FFF2-40B4-BE49-F238E27FC236}">
                  <a16:creationId xmlns:a16="http://schemas.microsoft.com/office/drawing/2014/main" id="{4F16D156-26BD-FBE6-3A6F-7B217549A7D4}"/>
                </a:ext>
              </a:extLst>
            </p:cNvPr>
            <p:cNvSpPr/>
            <p:nvPr/>
          </p:nvSpPr>
          <p:spPr>
            <a:xfrm>
              <a:off x="5379241" y="2514284"/>
              <a:ext cx="108000" cy="108000"/>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 </a:t>
              </a:r>
            </a:p>
          </p:txBody>
        </p:sp>
        <p:sp>
          <p:nvSpPr>
            <p:cNvPr id="404" name="Elipse 403">
              <a:extLst>
                <a:ext uri="{FF2B5EF4-FFF2-40B4-BE49-F238E27FC236}">
                  <a16:creationId xmlns:a16="http://schemas.microsoft.com/office/drawing/2014/main" id="{6316595F-8608-6F89-AF36-AEEEA4F6F9F1}"/>
                </a:ext>
              </a:extLst>
            </p:cNvPr>
            <p:cNvSpPr/>
            <p:nvPr/>
          </p:nvSpPr>
          <p:spPr>
            <a:xfrm>
              <a:off x="4081068" y="2514284"/>
              <a:ext cx="108000" cy="108000"/>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 </a:t>
              </a:r>
            </a:p>
          </p:txBody>
        </p:sp>
        <p:sp>
          <p:nvSpPr>
            <p:cNvPr id="405" name="Elipse 404">
              <a:extLst>
                <a:ext uri="{FF2B5EF4-FFF2-40B4-BE49-F238E27FC236}">
                  <a16:creationId xmlns:a16="http://schemas.microsoft.com/office/drawing/2014/main" id="{77428CA4-CD4E-3D6C-F72A-308654CDC4B7}"/>
                </a:ext>
              </a:extLst>
            </p:cNvPr>
            <p:cNvSpPr/>
            <p:nvPr/>
          </p:nvSpPr>
          <p:spPr>
            <a:xfrm>
              <a:off x="3756524" y="2514284"/>
              <a:ext cx="108000" cy="108000"/>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 </a:t>
              </a:r>
            </a:p>
          </p:txBody>
        </p:sp>
        <p:sp>
          <p:nvSpPr>
            <p:cNvPr id="406" name="Elipse 405">
              <a:extLst>
                <a:ext uri="{FF2B5EF4-FFF2-40B4-BE49-F238E27FC236}">
                  <a16:creationId xmlns:a16="http://schemas.microsoft.com/office/drawing/2014/main" id="{345F88F0-31A2-0B5A-BAE2-BCFC94A0DB90}"/>
                </a:ext>
              </a:extLst>
            </p:cNvPr>
            <p:cNvSpPr/>
            <p:nvPr/>
          </p:nvSpPr>
          <p:spPr>
            <a:xfrm>
              <a:off x="3918796" y="2514284"/>
              <a:ext cx="108000" cy="108000"/>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 </a:t>
              </a:r>
            </a:p>
          </p:txBody>
        </p:sp>
        <p:sp>
          <p:nvSpPr>
            <p:cNvPr id="407" name="Elipse 406">
              <a:extLst>
                <a:ext uri="{FF2B5EF4-FFF2-40B4-BE49-F238E27FC236}">
                  <a16:creationId xmlns:a16="http://schemas.microsoft.com/office/drawing/2014/main" id="{9106BF91-6EBD-125C-4C7F-69C4D4C067FC}"/>
                </a:ext>
              </a:extLst>
            </p:cNvPr>
            <p:cNvSpPr/>
            <p:nvPr/>
          </p:nvSpPr>
          <p:spPr>
            <a:xfrm>
              <a:off x="4243340" y="2514284"/>
              <a:ext cx="108000" cy="108000"/>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 </a:t>
              </a:r>
            </a:p>
          </p:txBody>
        </p:sp>
        <p:sp>
          <p:nvSpPr>
            <p:cNvPr id="408" name="Elipse 407">
              <a:extLst>
                <a:ext uri="{FF2B5EF4-FFF2-40B4-BE49-F238E27FC236}">
                  <a16:creationId xmlns:a16="http://schemas.microsoft.com/office/drawing/2014/main" id="{E338F35E-09E7-B7FF-D78F-54CA1562D054}"/>
                </a:ext>
              </a:extLst>
            </p:cNvPr>
            <p:cNvSpPr/>
            <p:nvPr/>
          </p:nvSpPr>
          <p:spPr>
            <a:xfrm>
              <a:off x="4405612" y="2514284"/>
              <a:ext cx="108000" cy="108000"/>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 </a:t>
              </a:r>
            </a:p>
          </p:txBody>
        </p:sp>
        <p:sp>
          <p:nvSpPr>
            <p:cNvPr id="409" name="Elipse 408">
              <a:extLst>
                <a:ext uri="{FF2B5EF4-FFF2-40B4-BE49-F238E27FC236}">
                  <a16:creationId xmlns:a16="http://schemas.microsoft.com/office/drawing/2014/main" id="{3E67B4C1-830A-515E-0817-80D1FA0CC4AE}"/>
                </a:ext>
              </a:extLst>
            </p:cNvPr>
            <p:cNvSpPr/>
            <p:nvPr/>
          </p:nvSpPr>
          <p:spPr>
            <a:xfrm>
              <a:off x="4567884" y="2514284"/>
              <a:ext cx="108000" cy="108000"/>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 </a:t>
              </a:r>
            </a:p>
          </p:txBody>
        </p:sp>
        <p:sp>
          <p:nvSpPr>
            <p:cNvPr id="410" name="Elipse 409">
              <a:extLst>
                <a:ext uri="{FF2B5EF4-FFF2-40B4-BE49-F238E27FC236}">
                  <a16:creationId xmlns:a16="http://schemas.microsoft.com/office/drawing/2014/main" id="{FAACE486-0444-BBAA-6681-D1F0F6DA1B12}"/>
                </a:ext>
              </a:extLst>
            </p:cNvPr>
            <p:cNvSpPr/>
            <p:nvPr/>
          </p:nvSpPr>
          <p:spPr>
            <a:xfrm>
              <a:off x="4730156" y="2514284"/>
              <a:ext cx="108000" cy="108000"/>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 </a:t>
              </a:r>
            </a:p>
          </p:txBody>
        </p:sp>
        <p:sp>
          <p:nvSpPr>
            <p:cNvPr id="411" name="Elipse 410">
              <a:extLst>
                <a:ext uri="{FF2B5EF4-FFF2-40B4-BE49-F238E27FC236}">
                  <a16:creationId xmlns:a16="http://schemas.microsoft.com/office/drawing/2014/main" id="{41E3D682-05BB-EBD4-59B8-D4EE66515D2C}"/>
                </a:ext>
              </a:extLst>
            </p:cNvPr>
            <p:cNvSpPr/>
            <p:nvPr/>
          </p:nvSpPr>
          <p:spPr>
            <a:xfrm>
              <a:off x="4892428" y="2514284"/>
              <a:ext cx="108000" cy="108000"/>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 </a:t>
              </a:r>
            </a:p>
          </p:txBody>
        </p:sp>
        <p:sp>
          <p:nvSpPr>
            <p:cNvPr id="412" name="Elipse 411">
              <a:extLst>
                <a:ext uri="{FF2B5EF4-FFF2-40B4-BE49-F238E27FC236}">
                  <a16:creationId xmlns:a16="http://schemas.microsoft.com/office/drawing/2014/main" id="{04E91DBE-6378-5C95-7ECA-F2C59D9664B5}"/>
                </a:ext>
              </a:extLst>
            </p:cNvPr>
            <p:cNvSpPr/>
            <p:nvPr/>
          </p:nvSpPr>
          <p:spPr>
            <a:xfrm>
              <a:off x="5054700" y="2514284"/>
              <a:ext cx="108000" cy="108000"/>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 </a:t>
              </a:r>
            </a:p>
          </p:txBody>
        </p:sp>
        <p:sp>
          <p:nvSpPr>
            <p:cNvPr id="413" name="Elipse 412">
              <a:extLst>
                <a:ext uri="{FF2B5EF4-FFF2-40B4-BE49-F238E27FC236}">
                  <a16:creationId xmlns:a16="http://schemas.microsoft.com/office/drawing/2014/main" id="{23C2D20B-389C-50A0-D98E-EDC36BE0C678}"/>
                </a:ext>
              </a:extLst>
            </p:cNvPr>
            <p:cNvSpPr/>
            <p:nvPr/>
          </p:nvSpPr>
          <p:spPr>
            <a:xfrm>
              <a:off x="5216972" y="2514284"/>
              <a:ext cx="108000" cy="108000"/>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 </a:t>
              </a:r>
            </a:p>
          </p:txBody>
        </p:sp>
      </p:grpSp>
      <p:sp>
        <p:nvSpPr>
          <p:cNvPr id="3" name="Subtítulo 2">
            <a:extLst>
              <a:ext uri="{FF2B5EF4-FFF2-40B4-BE49-F238E27FC236}">
                <a16:creationId xmlns:a16="http://schemas.microsoft.com/office/drawing/2014/main" id="{4738B514-E77A-7AF4-E23F-074F83F5A139}"/>
              </a:ext>
            </a:extLst>
          </p:cNvPr>
          <p:cNvSpPr>
            <a:spLocks noGrp="1"/>
          </p:cNvSpPr>
          <p:nvPr>
            <p:ph type="subTitle" idx="2"/>
          </p:nvPr>
        </p:nvSpPr>
        <p:spPr/>
        <p:txBody>
          <a:bodyPr/>
          <a:lstStyle/>
          <a:p>
            <a:r>
              <a:rPr lang="pt-BR" dirty="0"/>
              <a:t>Resumo</a:t>
            </a:r>
          </a:p>
        </p:txBody>
      </p:sp>
      <p:sp>
        <p:nvSpPr>
          <p:cNvPr id="4" name="CaixaDeTexto 3">
            <a:extLst>
              <a:ext uri="{FF2B5EF4-FFF2-40B4-BE49-F238E27FC236}">
                <a16:creationId xmlns:a16="http://schemas.microsoft.com/office/drawing/2014/main" id="{ED3AFE76-7267-C90C-41E8-81BCF01098CF}"/>
              </a:ext>
            </a:extLst>
          </p:cNvPr>
          <p:cNvSpPr txBox="1"/>
          <p:nvPr/>
        </p:nvSpPr>
        <p:spPr>
          <a:xfrm>
            <a:off x="676566" y="1570222"/>
            <a:ext cx="1149674" cy="307777"/>
          </a:xfrm>
          <a:prstGeom prst="rect">
            <a:avLst/>
          </a:prstGeom>
          <a:noFill/>
        </p:spPr>
        <p:txBody>
          <a:bodyPr wrap="none" rtlCol="0">
            <a:spAutoFit/>
          </a:bodyPr>
          <a:lstStyle/>
          <a:p>
            <a:r>
              <a:rPr lang="pt-BR" b="1" dirty="0">
                <a:solidFill>
                  <a:srgbClr val="004255"/>
                </a:solidFill>
                <a:latin typeface="Roboto" panose="02000000000000000000" pitchFamily="2" charset="0"/>
                <a:ea typeface="Roboto" panose="02000000000000000000" pitchFamily="2" charset="0"/>
              </a:rPr>
              <a:t>Mundo Real</a:t>
            </a:r>
          </a:p>
        </p:txBody>
      </p:sp>
      <p:sp>
        <p:nvSpPr>
          <p:cNvPr id="5" name="CaixaDeTexto 4">
            <a:extLst>
              <a:ext uri="{FF2B5EF4-FFF2-40B4-BE49-F238E27FC236}">
                <a16:creationId xmlns:a16="http://schemas.microsoft.com/office/drawing/2014/main" id="{A74E32DF-B651-8796-66F6-1777F9B18CA4}"/>
              </a:ext>
            </a:extLst>
          </p:cNvPr>
          <p:cNvSpPr txBox="1"/>
          <p:nvPr/>
        </p:nvSpPr>
        <p:spPr>
          <a:xfrm>
            <a:off x="3811688" y="1570225"/>
            <a:ext cx="1133644" cy="307777"/>
          </a:xfrm>
          <a:prstGeom prst="rect">
            <a:avLst/>
          </a:prstGeom>
          <a:noFill/>
        </p:spPr>
        <p:txBody>
          <a:bodyPr wrap="none" rtlCol="0">
            <a:spAutoFit/>
          </a:bodyPr>
          <a:lstStyle/>
          <a:p>
            <a:r>
              <a:rPr lang="pt-BR" b="1" dirty="0">
                <a:solidFill>
                  <a:srgbClr val="004255"/>
                </a:solidFill>
                <a:latin typeface="Roboto" panose="02000000000000000000" pitchFamily="2" charset="0"/>
                <a:ea typeface="Roboto" panose="02000000000000000000" pitchFamily="2" charset="0"/>
              </a:rPr>
              <a:t>Modelagem</a:t>
            </a:r>
          </a:p>
        </p:txBody>
      </p:sp>
      <p:sp>
        <p:nvSpPr>
          <p:cNvPr id="6" name="CaixaDeTexto 5">
            <a:extLst>
              <a:ext uri="{FF2B5EF4-FFF2-40B4-BE49-F238E27FC236}">
                <a16:creationId xmlns:a16="http://schemas.microsoft.com/office/drawing/2014/main" id="{11A289FD-5F03-A997-5BEC-65D863ACB9F8}"/>
              </a:ext>
            </a:extLst>
          </p:cNvPr>
          <p:cNvSpPr txBox="1"/>
          <p:nvPr/>
        </p:nvSpPr>
        <p:spPr>
          <a:xfrm>
            <a:off x="7434363" y="1570222"/>
            <a:ext cx="490840" cy="307777"/>
          </a:xfrm>
          <a:prstGeom prst="rect">
            <a:avLst/>
          </a:prstGeom>
          <a:noFill/>
        </p:spPr>
        <p:txBody>
          <a:bodyPr wrap="none" rtlCol="0">
            <a:spAutoFit/>
          </a:bodyPr>
          <a:lstStyle/>
          <a:p>
            <a:r>
              <a:rPr lang="pt-BR" b="1" dirty="0" err="1">
                <a:solidFill>
                  <a:srgbClr val="004255"/>
                </a:solidFill>
                <a:latin typeface="Roboto" panose="02000000000000000000" pitchFamily="2" charset="0"/>
                <a:ea typeface="Roboto" panose="02000000000000000000" pitchFamily="2" charset="0"/>
              </a:rPr>
              <a:t>ETL</a:t>
            </a:r>
            <a:endParaRPr lang="pt-BR" b="1" dirty="0">
              <a:solidFill>
                <a:srgbClr val="004255"/>
              </a:solidFill>
              <a:latin typeface="Roboto" panose="02000000000000000000" pitchFamily="2" charset="0"/>
              <a:ea typeface="Roboto" panose="02000000000000000000" pitchFamily="2" charset="0"/>
            </a:endParaRPr>
          </a:p>
        </p:txBody>
      </p:sp>
      <p:sp>
        <p:nvSpPr>
          <p:cNvPr id="7" name="CaixaDeTexto 6">
            <a:extLst>
              <a:ext uri="{FF2B5EF4-FFF2-40B4-BE49-F238E27FC236}">
                <a16:creationId xmlns:a16="http://schemas.microsoft.com/office/drawing/2014/main" id="{6F5B81A9-030F-C95C-FCFA-332F08B1227E}"/>
              </a:ext>
            </a:extLst>
          </p:cNvPr>
          <p:cNvSpPr txBox="1"/>
          <p:nvPr/>
        </p:nvSpPr>
        <p:spPr>
          <a:xfrm>
            <a:off x="10010720" y="1556627"/>
            <a:ext cx="1527982" cy="307777"/>
          </a:xfrm>
          <a:prstGeom prst="rect">
            <a:avLst/>
          </a:prstGeom>
          <a:noFill/>
        </p:spPr>
        <p:txBody>
          <a:bodyPr wrap="none" rtlCol="0">
            <a:spAutoFit/>
          </a:bodyPr>
          <a:lstStyle/>
          <a:p>
            <a:r>
              <a:rPr lang="pt-BR" b="1" dirty="0">
                <a:solidFill>
                  <a:srgbClr val="004255"/>
                </a:solidFill>
                <a:latin typeface="Roboto" panose="02000000000000000000" pitchFamily="2" charset="0"/>
                <a:ea typeface="Roboto" panose="02000000000000000000" pitchFamily="2" charset="0"/>
              </a:rPr>
              <a:t>Data Warehouse</a:t>
            </a:r>
          </a:p>
        </p:txBody>
      </p:sp>
      <p:cxnSp>
        <p:nvCxnSpPr>
          <p:cNvPr id="9" name="Conector reto 8">
            <a:extLst>
              <a:ext uri="{FF2B5EF4-FFF2-40B4-BE49-F238E27FC236}">
                <a16:creationId xmlns:a16="http://schemas.microsoft.com/office/drawing/2014/main" id="{9D57DDFB-BF4B-037E-CA8F-EE170C761930}"/>
              </a:ext>
            </a:extLst>
          </p:cNvPr>
          <p:cNvCxnSpPr/>
          <p:nvPr/>
        </p:nvCxnSpPr>
        <p:spPr>
          <a:xfrm>
            <a:off x="2797296" y="1454046"/>
            <a:ext cx="0" cy="4362138"/>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10" name="Conector reto 9">
            <a:extLst>
              <a:ext uri="{FF2B5EF4-FFF2-40B4-BE49-F238E27FC236}">
                <a16:creationId xmlns:a16="http://schemas.microsoft.com/office/drawing/2014/main" id="{2E3A7C1E-D083-E734-BDF1-5A31EB0B4234}"/>
              </a:ext>
            </a:extLst>
          </p:cNvPr>
          <p:cNvCxnSpPr/>
          <p:nvPr/>
        </p:nvCxnSpPr>
        <p:spPr>
          <a:xfrm>
            <a:off x="6058358" y="1454046"/>
            <a:ext cx="0" cy="4362138"/>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11" name="Conector reto 10">
            <a:extLst>
              <a:ext uri="{FF2B5EF4-FFF2-40B4-BE49-F238E27FC236}">
                <a16:creationId xmlns:a16="http://schemas.microsoft.com/office/drawing/2014/main" id="{CA397179-B7B8-1001-6403-E0003F23BB62}"/>
              </a:ext>
            </a:extLst>
          </p:cNvPr>
          <p:cNvCxnSpPr/>
          <p:nvPr/>
        </p:nvCxnSpPr>
        <p:spPr>
          <a:xfrm>
            <a:off x="9301207" y="1454046"/>
            <a:ext cx="0" cy="4362138"/>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sp>
        <p:nvSpPr>
          <p:cNvPr id="12" name="Elipse 11">
            <a:extLst>
              <a:ext uri="{FF2B5EF4-FFF2-40B4-BE49-F238E27FC236}">
                <a16:creationId xmlns:a16="http://schemas.microsoft.com/office/drawing/2014/main" id="{92F9A6A6-EB95-2C6A-4022-92ECC27062A9}"/>
              </a:ext>
            </a:extLst>
          </p:cNvPr>
          <p:cNvSpPr/>
          <p:nvPr/>
        </p:nvSpPr>
        <p:spPr>
          <a:xfrm>
            <a:off x="676566" y="2158584"/>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 </a:t>
            </a:r>
          </a:p>
        </p:txBody>
      </p:sp>
      <p:sp>
        <p:nvSpPr>
          <p:cNvPr id="13" name="Elipse 12">
            <a:extLst>
              <a:ext uri="{FF2B5EF4-FFF2-40B4-BE49-F238E27FC236}">
                <a16:creationId xmlns:a16="http://schemas.microsoft.com/office/drawing/2014/main" id="{FFEE7B1D-DAB8-C68A-0FDD-AA70A9A7887B}"/>
              </a:ext>
            </a:extLst>
          </p:cNvPr>
          <p:cNvSpPr/>
          <p:nvPr/>
        </p:nvSpPr>
        <p:spPr>
          <a:xfrm>
            <a:off x="346588" y="2678868"/>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 </a:t>
            </a:r>
          </a:p>
        </p:txBody>
      </p:sp>
      <p:sp>
        <p:nvSpPr>
          <p:cNvPr id="14" name="Elipse 13">
            <a:extLst>
              <a:ext uri="{FF2B5EF4-FFF2-40B4-BE49-F238E27FC236}">
                <a16:creationId xmlns:a16="http://schemas.microsoft.com/office/drawing/2014/main" id="{DBA57644-9ADC-745B-7AF9-22D5924E7985}"/>
              </a:ext>
            </a:extLst>
          </p:cNvPr>
          <p:cNvSpPr/>
          <p:nvPr/>
        </p:nvSpPr>
        <p:spPr>
          <a:xfrm>
            <a:off x="1248544" y="3501324"/>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 </a:t>
            </a:r>
          </a:p>
        </p:txBody>
      </p:sp>
      <p:sp>
        <p:nvSpPr>
          <p:cNvPr id="15" name="Elipse 14">
            <a:extLst>
              <a:ext uri="{FF2B5EF4-FFF2-40B4-BE49-F238E27FC236}">
                <a16:creationId xmlns:a16="http://schemas.microsoft.com/office/drawing/2014/main" id="{59577BA6-694B-D7D7-6AED-67A98A4A2AA7}"/>
              </a:ext>
            </a:extLst>
          </p:cNvPr>
          <p:cNvSpPr/>
          <p:nvPr/>
        </p:nvSpPr>
        <p:spPr>
          <a:xfrm>
            <a:off x="835401" y="2932893"/>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 </a:t>
            </a:r>
          </a:p>
        </p:txBody>
      </p:sp>
      <p:sp>
        <p:nvSpPr>
          <p:cNvPr id="16" name="Elipse 15">
            <a:extLst>
              <a:ext uri="{FF2B5EF4-FFF2-40B4-BE49-F238E27FC236}">
                <a16:creationId xmlns:a16="http://schemas.microsoft.com/office/drawing/2014/main" id="{03EB0972-9055-5F00-46CB-D537F2735EC9}"/>
              </a:ext>
            </a:extLst>
          </p:cNvPr>
          <p:cNvSpPr/>
          <p:nvPr/>
        </p:nvSpPr>
        <p:spPr>
          <a:xfrm>
            <a:off x="1772240" y="2266584"/>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 </a:t>
            </a:r>
          </a:p>
        </p:txBody>
      </p:sp>
      <p:sp>
        <p:nvSpPr>
          <p:cNvPr id="17" name="Elipse 16">
            <a:extLst>
              <a:ext uri="{FF2B5EF4-FFF2-40B4-BE49-F238E27FC236}">
                <a16:creationId xmlns:a16="http://schemas.microsoft.com/office/drawing/2014/main" id="{FB90BBA6-5E4B-A217-B296-F11480730219}"/>
              </a:ext>
            </a:extLst>
          </p:cNvPr>
          <p:cNvSpPr/>
          <p:nvPr/>
        </p:nvSpPr>
        <p:spPr>
          <a:xfrm>
            <a:off x="1438566" y="2920584"/>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 </a:t>
            </a:r>
          </a:p>
        </p:txBody>
      </p:sp>
      <p:sp>
        <p:nvSpPr>
          <p:cNvPr id="18" name="Elipse 17">
            <a:extLst>
              <a:ext uri="{FF2B5EF4-FFF2-40B4-BE49-F238E27FC236}">
                <a16:creationId xmlns:a16="http://schemas.microsoft.com/office/drawing/2014/main" id="{4550AC41-917B-D7C7-4BEE-120BF00059AF}"/>
              </a:ext>
            </a:extLst>
          </p:cNvPr>
          <p:cNvSpPr/>
          <p:nvPr/>
        </p:nvSpPr>
        <p:spPr>
          <a:xfrm>
            <a:off x="1848193" y="4273134"/>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 </a:t>
            </a:r>
          </a:p>
        </p:txBody>
      </p:sp>
      <p:sp>
        <p:nvSpPr>
          <p:cNvPr id="19" name="Elipse 18">
            <a:extLst>
              <a:ext uri="{FF2B5EF4-FFF2-40B4-BE49-F238E27FC236}">
                <a16:creationId xmlns:a16="http://schemas.microsoft.com/office/drawing/2014/main" id="{5021E653-3897-2C82-D137-A95AABC3C2B9}"/>
              </a:ext>
            </a:extLst>
          </p:cNvPr>
          <p:cNvSpPr/>
          <p:nvPr/>
        </p:nvSpPr>
        <p:spPr>
          <a:xfrm>
            <a:off x="622566" y="3838942"/>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 </a:t>
            </a:r>
          </a:p>
        </p:txBody>
      </p:sp>
      <p:sp>
        <p:nvSpPr>
          <p:cNvPr id="20" name="Elipse 19">
            <a:extLst>
              <a:ext uri="{FF2B5EF4-FFF2-40B4-BE49-F238E27FC236}">
                <a16:creationId xmlns:a16="http://schemas.microsoft.com/office/drawing/2014/main" id="{0741235C-EFEA-36FB-BDDC-DFC49F3879B0}"/>
              </a:ext>
            </a:extLst>
          </p:cNvPr>
          <p:cNvSpPr/>
          <p:nvPr/>
        </p:nvSpPr>
        <p:spPr>
          <a:xfrm>
            <a:off x="2001294" y="3333384"/>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 </a:t>
            </a:r>
          </a:p>
        </p:txBody>
      </p:sp>
      <p:sp>
        <p:nvSpPr>
          <p:cNvPr id="21" name="Elipse 20">
            <a:extLst>
              <a:ext uri="{FF2B5EF4-FFF2-40B4-BE49-F238E27FC236}">
                <a16:creationId xmlns:a16="http://schemas.microsoft.com/office/drawing/2014/main" id="{AA60B0D2-4843-3BBB-6ED0-AAD80AD91C53}"/>
              </a:ext>
            </a:extLst>
          </p:cNvPr>
          <p:cNvSpPr/>
          <p:nvPr/>
        </p:nvSpPr>
        <p:spPr>
          <a:xfrm>
            <a:off x="1121872" y="2570868"/>
            <a:ext cx="108000" cy="108000"/>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 </a:t>
            </a:r>
          </a:p>
        </p:txBody>
      </p:sp>
      <p:sp>
        <p:nvSpPr>
          <p:cNvPr id="22" name="Elipse 21">
            <a:extLst>
              <a:ext uri="{FF2B5EF4-FFF2-40B4-BE49-F238E27FC236}">
                <a16:creationId xmlns:a16="http://schemas.microsoft.com/office/drawing/2014/main" id="{1E2EE2DF-AC60-9C99-7CE3-2F829EC8AD7E}"/>
              </a:ext>
            </a:extLst>
          </p:cNvPr>
          <p:cNvSpPr/>
          <p:nvPr/>
        </p:nvSpPr>
        <p:spPr>
          <a:xfrm>
            <a:off x="705970" y="3873085"/>
            <a:ext cx="108000" cy="108000"/>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 </a:t>
            </a:r>
          </a:p>
        </p:txBody>
      </p:sp>
      <p:sp>
        <p:nvSpPr>
          <p:cNvPr id="23" name="Elipse 22">
            <a:extLst>
              <a:ext uri="{FF2B5EF4-FFF2-40B4-BE49-F238E27FC236}">
                <a16:creationId xmlns:a16="http://schemas.microsoft.com/office/drawing/2014/main" id="{E571D137-8009-9500-C897-9CBDC9578E00}"/>
              </a:ext>
            </a:extLst>
          </p:cNvPr>
          <p:cNvSpPr/>
          <p:nvPr/>
        </p:nvSpPr>
        <p:spPr>
          <a:xfrm>
            <a:off x="856015" y="3008727"/>
            <a:ext cx="108000" cy="108000"/>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 </a:t>
            </a:r>
          </a:p>
        </p:txBody>
      </p:sp>
      <p:sp>
        <p:nvSpPr>
          <p:cNvPr id="24" name="Elipse 23">
            <a:extLst>
              <a:ext uri="{FF2B5EF4-FFF2-40B4-BE49-F238E27FC236}">
                <a16:creationId xmlns:a16="http://schemas.microsoft.com/office/drawing/2014/main" id="{4BE09DB0-3695-8812-2F4E-10003289FE88}"/>
              </a:ext>
            </a:extLst>
          </p:cNvPr>
          <p:cNvSpPr/>
          <p:nvPr/>
        </p:nvSpPr>
        <p:spPr>
          <a:xfrm>
            <a:off x="1274272" y="2723268"/>
            <a:ext cx="108000" cy="108000"/>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 </a:t>
            </a:r>
          </a:p>
        </p:txBody>
      </p:sp>
      <p:sp>
        <p:nvSpPr>
          <p:cNvPr id="25" name="Elipse 24">
            <a:extLst>
              <a:ext uri="{FF2B5EF4-FFF2-40B4-BE49-F238E27FC236}">
                <a16:creationId xmlns:a16="http://schemas.microsoft.com/office/drawing/2014/main" id="{85F1EA97-A9EB-E9EE-BDE4-B23FEF70DE35}"/>
              </a:ext>
            </a:extLst>
          </p:cNvPr>
          <p:cNvSpPr/>
          <p:nvPr/>
        </p:nvSpPr>
        <p:spPr>
          <a:xfrm>
            <a:off x="1032681" y="4332905"/>
            <a:ext cx="108000" cy="108000"/>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 </a:t>
            </a:r>
          </a:p>
        </p:txBody>
      </p:sp>
      <p:sp>
        <p:nvSpPr>
          <p:cNvPr id="26" name="Elipse 25">
            <a:extLst>
              <a:ext uri="{FF2B5EF4-FFF2-40B4-BE49-F238E27FC236}">
                <a16:creationId xmlns:a16="http://schemas.microsoft.com/office/drawing/2014/main" id="{C2A4D309-029F-3C78-61A6-B12CFF77397F}"/>
              </a:ext>
            </a:extLst>
          </p:cNvPr>
          <p:cNvSpPr/>
          <p:nvPr/>
        </p:nvSpPr>
        <p:spPr>
          <a:xfrm>
            <a:off x="461179" y="3386968"/>
            <a:ext cx="108000" cy="108000"/>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 </a:t>
            </a:r>
          </a:p>
        </p:txBody>
      </p:sp>
      <p:sp>
        <p:nvSpPr>
          <p:cNvPr id="27" name="Elipse 26">
            <a:extLst>
              <a:ext uri="{FF2B5EF4-FFF2-40B4-BE49-F238E27FC236}">
                <a16:creationId xmlns:a16="http://schemas.microsoft.com/office/drawing/2014/main" id="{1814799B-2693-94EC-A148-15665E4ECF33}"/>
              </a:ext>
            </a:extLst>
          </p:cNvPr>
          <p:cNvSpPr/>
          <p:nvPr/>
        </p:nvSpPr>
        <p:spPr>
          <a:xfrm>
            <a:off x="2345295" y="4945768"/>
            <a:ext cx="108000" cy="108000"/>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 </a:t>
            </a:r>
          </a:p>
        </p:txBody>
      </p:sp>
      <p:sp>
        <p:nvSpPr>
          <p:cNvPr id="28" name="Elipse 27">
            <a:extLst>
              <a:ext uri="{FF2B5EF4-FFF2-40B4-BE49-F238E27FC236}">
                <a16:creationId xmlns:a16="http://schemas.microsoft.com/office/drawing/2014/main" id="{3D8815AD-A5E6-6642-217B-41F5B3E3CB0A}"/>
              </a:ext>
            </a:extLst>
          </p:cNvPr>
          <p:cNvSpPr/>
          <p:nvPr/>
        </p:nvSpPr>
        <p:spPr>
          <a:xfrm>
            <a:off x="514566" y="4932261"/>
            <a:ext cx="108000" cy="108000"/>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 </a:t>
            </a:r>
          </a:p>
        </p:txBody>
      </p:sp>
      <p:sp>
        <p:nvSpPr>
          <p:cNvPr id="29" name="Elipse 28">
            <a:extLst>
              <a:ext uri="{FF2B5EF4-FFF2-40B4-BE49-F238E27FC236}">
                <a16:creationId xmlns:a16="http://schemas.microsoft.com/office/drawing/2014/main" id="{5FF5D93C-4CA1-CC06-DB78-8EB3ACB8EBC3}"/>
              </a:ext>
            </a:extLst>
          </p:cNvPr>
          <p:cNvSpPr/>
          <p:nvPr/>
        </p:nvSpPr>
        <p:spPr>
          <a:xfrm>
            <a:off x="1899336" y="4332905"/>
            <a:ext cx="108000" cy="108000"/>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 </a:t>
            </a:r>
          </a:p>
        </p:txBody>
      </p:sp>
      <p:sp>
        <p:nvSpPr>
          <p:cNvPr id="30" name="Círculo Parcial 29">
            <a:extLst>
              <a:ext uri="{FF2B5EF4-FFF2-40B4-BE49-F238E27FC236}">
                <a16:creationId xmlns:a16="http://schemas.microsoft.com/office/drawing/2014/main" id="{AA811DD1-1078-18CE-7C43-8868686A2318}"/>
              </a:ext>
            </a:extLst>
          </p:cNvPr>
          <p:cNvSpPr/>
          <p:nvPr/>
        </p:nvSpPr>
        <p:spPr>
          <a:xfrm>
            <a:off x="657353" y="2489817"/>
            <a:ext cx="108000" cy="108000"/>
          </a:xfrm>
          <a:prstGeom prst="pi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31" name="Círculo Parcial 30">
            <a:extLst>
              <a:ext uri="{FF2B5EF4-FFF2-40B4-BE49-F238E27FC236}">
                <a16:creationId xmlns:a16="http://schemas.microsoft.com/office/drawing/2014/main" id="{A202FE62-BC29-2354-1718-79F40ABB8CA1}"/>
              </a:ext>
            </a:extLst>
          </p:cNvPr>
          <p:cNvSpPr/>
          <p:nvPr/>
        </p:nvSpPr>
        <p:spPr>
          <a:xfrm>
            <a:off x="781401" y="3802014"/>
            <a:ext cx="108000" cy="108000"/>
          </a:xfrm>
          <a:prstGeom prst="pi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32" name="Círculo Parcial 31">
            <a:extLst>
              <a:ext uri="{FF2B5EF4-FFF2-40B4-BE49-F238E27FC236}">
                <a16:creationId xmlns:a16="http://schemas.microsoft.com/office/drawing/2014/main" id="{DDE9FB22-A7B4-F4BE-AB5A-CBAC50585084}"/>
              </a:ext>
            </a:extLst>
          </p:cNvPr>
          <p:cNvSpPr/>
          <p:nvPr/>
        </p:nvSpPr>
        <p:spPr>
          <a:xfrm>
            <a:off x="2109294" y="3946942"/>
            <a:ext cx="108000" cy="108000"/>
          </a:xfrm>
          <a:prstGeom prst="pi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33" name="Círculo Parcial 32">
            <a:extLst>
              <a:ext uri="{FF2B5EF4-FFF2-40B4-BE49-F238E27FC236}">
                <a16:creationId xmlns:a16="http://schemas.microsoft.com/office/drawing/2014/main" id="{8EAEAA64-3D60-FD83-FFCE-B19C2240FAF7}"/>
              </a:ext>
            </a:extLst>
          </p:cNvPr>
          <p:cNvSpPr/>
          <p:nvPr/>
        </p:nvSpPr>
        <p:spPr>
          <a:xfrm>
            <a:off x="725236" y="3477168"/>
            <a:ext cx="108000" cy="108000"/>
          </a:xfrm>
          <a:prstGeom prst="pi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34" name="Círculo Parcial 33">
            <a:extLst>
              <a:ext uri="{FF2B5EF4-FFF2-40B4-BE49-F238E27FC236}">
                <a16:creationId xmlns:a16="http://schemas.microsoft.com/office/drawing/2014/main" id="{9A796C42-4F03-D75F-2644-930719FD9476}"/>
              </a:ext>
            </a:extLst>
          </p:cNvPr>
          <p:cNvSpPr/>
          <p:nvPr/>
        </p:nvSpPr>
        <p:spPr>
          <a:xfrm>
            <a:off x="1953336" y="3008727"/>
            <a:ext cx="108000" cy="108000"/>
          </a:xfrm>
          <a:prstGeom prst="pi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35" name="Círculo Parcial 34">
            <a:extLst>
              <a:ext uri="{FF2B5EF4-FFF2-40B4-BE49-F238E27FC236}">
                <a16:creationId xmlns:a16="http://schemas.microsoft.com/office/drawing/2014/main" id="{8F20E2F6-2CDA-B02D-1D3B-3B82DF5AC0EB}"/>
              </a:ext>
            </a:extLst>
          </p:cNvPr>
          <p:cNvSpPr/>
          <p:nvPr/>
        </p:nvSpPr>
        <p:spPr>
          <a:xfrm>
            <a:off x="1530411" y="4054942"/>
            <a:ext cx="108000" cy="108000"/>
          </a:xfrm>
          <a:prstGeom prst="pi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36" name="Círculo Parcial 35">
            <a:extLst>
              <a:ext uri="{FF2B5EF4-FFF2-40B4-BE49-F238E27FC236}">
                <a16:creationId xmlns:a16="http://schemas.microsoft.com/office/drawing/2014/main" id="{6203E97F-A3D1-620B-698D-244CEC005104}"/>
              </a:ext>
            </a:extLst>
          </p:cNvPr>
          <p:cNvSpPr/>
          <p:nvPr/>
        </p:nvSpPr>
        <p:spPr>
          <a:xfrm>
            <a:off x="1784350" y="5138661"/>
            <a:ext cx="108000" cy="108000"/>
          </a:xfrm>
          <a:prstGeom prst="pi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37" name="Círculo Parcial 36">
            <a:extLst>
              <a:ext uri="{FF2B5EF4-FFF2-40B4-BE49-F238E27FC236}">
                <a16:creationId xmlns:a16="http://schemas.microsoft.com/office/drawing/2014/main" id="{4D39680B-3112-9B02-6FFB-32DD6892FE80}"/>
              </a:ext>
            </a:extLst>
          </p:cNvPr>
          <p:cNvSpPr/>
          <p:nvPr/>
        </p:nvSpPr>
        <p:spPr>
          <a:xfrm>
            <a:off x="2182711" y="2320584"/>
            <a:ext cx="108000" cy="108000"/>
          </a:xfrm>
          <a:prstGeom prst="pi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38" name="Círculo Parcial 37">
            <a:extLst>
              <a:ext uri="{FF2B5EF4-FFF2-40B4-BE49-F238E27FC236}">
                <a16:creationId xmlns:a16="http://schemas.microsoft.com/office/drawing/2014/main" id="{25942C14-E27C-B891-516D-0D05CB0D06BD}"/>
              </a:ext>
            </a:extLst>
          </p:cNvPr>
          <p:cNvSpPr/>
          <p:nvPr/>
        </p:nvSpPr>
        <p:spPr>
          <a:xfrm>
            <a:off x="1218971" y="4896479"/>
            <a:ext cx="108000" cy="108000"/>
          </a:xfrm>
          <a:prstGeom prst="pi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39" name="Elipse 38">
            <a:extLst>
              <a:ext uri="{FF2B5EF4-FFF2-40B4-BE49-F238E27FC236}">
                <a16:creationId xmlns:a16="http://schemas.microsoft.com/office/drawing/2014/main" id="{0D518DC9-F26C-3A7B-94C1-6C94B307C36E}"/>
              </a:ext>
            </a:extLst>
          </p:cNvPr>
          <p:cNvSpPr/>
          <p:nvPr/>
        </p:nvSpPr>
        <p:spPr>
          <a:xfrm>
            <a:off x="1924640" y="2418984"/>
            <a:ext cx="108000" cy="108000"/>
          </a:xfrm>
          <a:prstGeom prst="ellipse">
            <a:avLst/>
          </a:prstGeom>
          <a:solidFill>
            <a:srgbClr val="0042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 </a:t>
            </a:r>
          </a:p>
        </p:txBody>
      </p:sp>
      <p:sp>
        <p:nvSpPr>
          <p:cNvPr id="40" name="Elipse 39">
            <a:extLst>
              <a:ext uri="{FF2B5EF4-FFF2-40B4-BE49-F238E27FC236}">
                <a16:creationId xmlns:a16="http://schemas.microsoft.com/office/drawing/2014/main" id="{10802C2A-350D-ED5B-A4CA-B73563D331A3}"/>
              </a:ext>
            </a:extLst>
          </p:cNvPr>
          <p:cNvSpPr/>
          <p:nvPr/>
        </p:nvSpPr>
        <p:spPr>
          <a:xfrm>
            <a:off x="522015" y="3071448"/>
            <a:ext cx="108000" cy="108000"/>
          </a:xfrm>
          <a:prstGeom prst="ellipse">
            <a:avLst/>
          </a:prstGeom>
          <a:solidFill>
            <a:srgbClr val="0042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 </a:t>
            </a:r>
          </a:p>
        </p:txBody>
      </p:sp>
      <p:sp>
        <p:nvSpPr>
          <p:cNvPr id="41" name="Círculo Parcial 40">
            <a:extLst>
              <a:ext uri="{FF2B5EF4-FFF2-40B4-BE49-F238E27FC236}">
                <a16:creationId xmlns:a16="http://schemas.microsoft.com/office/drawing/2014/main" id="{11FBDDB7-E62B-C604-C257-72BE54547E44}"/>
              </a:ext>
            </a:extLst>
          </p:cNvPr>
          <p:cNvSpPr/>
          <p:nvPr/>
        </p:nvSpPr>
        <p:spPr>
          <a:xfrm>
            <a:off x="1596766" y="3838942"/>
            <a:ext cx="108000" cy="108000"/>
          </a:xfrm>
          <a:prstGeom prst="pie">
            <a:avLst/>
          </a:prstGeom>
          <a:solidFill>
            <a:srgbClr val="0042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 </a:t>
            </a:r>
          </a:p>
        </p:txBody>
      </p:sp>
      <p:sp>
        <p:nvSpPr>
          <p:cNvPr id="42" name="Elipse 41">
            <a:extLst>
              <a:ext uri="{FF2B5EF4-FFF2-40B4-BE49-F238E27FC236}">
                <a16:creationId xmlns:a16="http://schemas.microsoft.com/office/drawing/2014/main" id="{4B743D88-75E5-1D8D-7BAE-A17855C5AABE}"/>
              </a:ext>
            </a:extLst>
          </p:cNvPr>
          <p:cNvSpPr/>
          <p:nvPr/>
        </p:nvSpPr>
        <p:spPr>
          <a:xfrm>
            <a:off x="529701" y="4414560"/>
            <a:ext cx="108000" cy="108000"/>
          </a:xfrm>
          <a:prstGeom prst="ellipse">
            <a:avLst/>
          </a:prstGeom>
          <a:solidFill>
            <a:srgbClr val="0042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 </a:t>
            </a:r>
          </a:p>
        </p:txBody>
      </p:sp>
      <p:sp>
        <p:nvSpPr>
          <p:cNvPr id="43" name="Elipse 42">
            <a:extLst>
              <a:ext uri="{FF2B5EF4-FFF2-40B4-BE49-F238E27FC236}">
                <a16:creationId xmlns:a16="http://schemas.microsoft.com/office/drawing/2014/main" id="{79B32850-241E-2FFD-9932-E9B6EAEE96A4}"/>
              </a:ext>
            </a:extLst>
          </p:cNvPr>
          <p:cNvSpPr/>
          <p:nvPr/>
        </p:nvSpPr>
        <p:spPr>
          <a:xfrm>
            <a:off x="1438703" y="4628784"/>
            <a:ext cx="108000" cy="108000"/>
          </a:xfrm>
          <a:prstGeom prst="ellipse">
            <a:avLst/>
          </a:prstGeom>
          <a:solidFill>
            <a:srgbClr val="0042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 </a:t>
            </a:r>
          </a:p>
        </p:txBody>
      </p:sp>
      <p:sp>
        <p:nvSpPr>
          <p:cNvPr id="44" name="Elipse 43">
            <a:extLst>
              <a:ext uri="{FF2B5EF4-FFF2-40B4-BE49-F238E27FC236}">
                <a16:creationId xmlns:a16="http://schemas.microsoft.com/office/drawing/2014/main" id="{BFE85817-5A2B-5477-2996-830DC916631C}"/>
              </a:ext>
            </a:extLst>
          </p:cNvPr>
          <p:cNvSpPr/>
          <p:nvPr/>
        </p:nvSpPr>
        <p:spPr>
          <a:xfrm>
            <a:off x="2268745" y="3696339"/>
            <a:ext cx="108000" cy="108000"/>
          </a:xfrm>
          <a:prstGeom prst="ellipse">
            <a:avLst/>
          </a:prstGeom>
          <a:solidFill>
            <a:srgbClr val="0042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 </a:t>
            </a:r>
          </a:p>
        </p:txBody>
      </p:sp>
      <p:sp>
        <p:nvSpPr>
          <p:cNvPr id="45" name="Elipse 44">
            <a:extLst>
              <a:ext uri="{FF2B5EF4-FFF2-40B4-BE49-F238E27FC236}">
                <a16:creationId xmlns:a16="http://schemas.microsoft.com/office/drawing/2014/main" id="{E0EFC398-801D-2A69-F833-3393BB42405D}"/>
              </a:ext>
            </a:extLst>
          </p:cNvPr>
          <p:cNvSpPr/>
          <p:nvPr/>
        </p:nvSpPr>
        <p:spPr>
          <a:xfrm>
            <a:off x="1019429" y="2354451"/>
            <a:ext cx="108000" cy="108000"/>
          </a:xfrm>
          <a:prstGeom prst="ellipse">
            <a:avLst/>
          </a:prstGeom>
          <a:solidFill>
            <a:srgbClr val="0042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 </a:t>
            </a:r>
          </a:p>
        </p:txBody>
      </p:sp>
      <p:sp>
        <p:nvSpPr>
          <p:cNvPr id="46" name="Elipse 45">
            <a:extLst>
              <a:ext uri="{FF2B5EF4-FFF2-40B4-BE49-F238E27FC236}">
                <a16:creationId xmlns:a16="http://schemas.microsoft.com/office/drawing/2014/main" id="{3A0A5B1B-6802-42B6-0764-7F3A7A0AE40A}"/>
              </a:ext>
            </a:extLst>
          </p:cNvPr>
          <p:cNvSpPr/>
          <p:nvPr/>
        </p:nvSpPr>
        <p:spPr>
          <a:xfrm>
            <a:off x="831790" y="4910908"/>
            <a:ext cx="108000" cy="108000"/>
          </a:xfrm>
          <a:prstGeom prst="ellipse">
            <a:avLst/>
          </a:prstGeom>
          <a:solidFill>
            <a:srgbClr val="0042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 </a:t>
            </a:r>
          </a:p>
        </p:txBody>
      </p:sp>
      <p:sp>
        <p:nvSpPr>
          <p:cNvPr id="47" name="Elipse 46">
            <a:extLst>
              <a:ext uri="{FF2B5EF4-FFF2-40B4-BE49-F238E27FC236}">
                <a16:creationId xmlns:a16="http://schemas.microsoft.com/office/drawing/2014/main" id="{DA389E9A-3A14-8D55-E130-173E3C4287DA}"/>
              </a:ext>
            </a:extLst>
          </p:cNvPr>
          <p:cNvSpPr/>
          <p:nvPr/>
        </p:nvSpPr>
        <p:spPr>
          <a:xfrm>
            <a:off x="2053288" y="4628784"/>
            <a:ext cx="108000" cy="108000"/>
          </a:xfrm>
          <a:prstGeom prst="ellipse">
            <a:avLst/>
          </a:prstGeom>
          <a:solidFill>
            <a:srgbClr val="0042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 </a:t>
            </a:r>
          </a:p>
        </p:txBody>
      </p:sp>
      <p:sp>
        <p:nvSpPr>
          <p:cNvPr id="48" name="Círculo Parcial 47">
            <a:extLst>
              <a:ext uri="{FF2B5EF4-FFF2-40B4-BE49-F238E27FC236}">
                <a16:creationId xmlns:a16="http://schemas.microsoft.com/office/drawing/2014/main" id="{9A0C2E42-49A9-4281-2A2E-E02E03D25E6A}"/>
              </a:ext>
            </a:extLst>
          </p:cNvPr>
          <p:cNvSpPr/>
          <p:nvPr/>
        </p:nvSpPr>
        <p:spPr>
          <a:xfrm>
            <a:off x="630015" y="2723268"/>
            <a:ext cx="108000" cy="108000"/>
          </a:xfrm>
          <a:prstGeom prst="pie">
            <a:avLst/>
          </a:prstGeom>
          <a:solidFill>
            <a:srgbClr val="0042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 </a:t>
            </a:r>
          </a:p>
        </p:txBody>
      </p:sp>
      <p:sp>
        <p:nvSpPr>
          <p:cNvPr id="49" name="Círculo Parcial 48">
            <a:extLst>
              <a:ext uri="{FF2B5EF4-FFF2-40B4-BE49-F238E27FC236}">
                <a16:creationId xmlns:a16="http://schemas.microsoft.com/office/drawing/2014/main" id="{0A985179-328A-FA76-AE90-E5A6483A371B}"/>
              </a:ext>
            </a:extLst>
          </p:cNvPr>
          <p:cNvSpPr/>
          <p:nvPr/>
        </p:nvSpPr>
        <p:spPr>
          <a:xfrm>
            <a:off x="1584761" y="2588471"/>
            <a:ext cx="108000" cy="108000"/>
          </a:xfrm>
          <a:prstGeom prst="pie">
            <a:avLst/>
          </a:prstGeom>
          <a:solidFill>
            <a:srgbClr val="0042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 </a:t>
            </a:r>
          </a:p>
        </p:txBody>
      </p:sp>
      <p:sp>
        <p:nvSpPr>
          <p:cNvPr id="50" name="Círculo Parcial 49">
            <a:extLst>
              <a:ext uri="{FF2B5EF4-FFF2-40B4-BE49-F238E27FC236}">
                <a16:creationId xmlns:a16="http://schemas.microsoft.com/office/drawing/2014/main" id="{C6A75EAA-4E91-FA8D-AE8F-23D981132500}"/>
              </a:ext>
            </a:extLst>
          </p:cNvPr>
          <p:cNvSpPr/>
          <p:nvPr/>
        </p:nvSpPr>
        <p:spPr>
          <a:xfrm>
            <a:off x="1276348" y="3179448"/>
            <a:ext cx="108000" cy="108000"/>
          </a:xfrm>
          <a:prstGeom prst="pie">
            <a:avLst/>
          </a:prstGeom>
          <a:solidFill>
            <a:srgbClr val="007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 </a:t>
            </a:r>
          </a:p>
        </p:txBody>
      </p:sp>
      <p:sp>
        <p:nvSpPr>
          <p:cNvPr id="51" name="Círculo Parcial 50">
            <a:extLst>
              <a:ext uri="{FF2B5EF4-FFF2-40B4-BE49-F238E27FC236}">
                <a16:creationId xmlns:a16="http://schemas.microsoft.com/office/drawing/2014/main" id="{1D09A1BF-DBC7-72BA-E6FD-A20175B15BF1}"/>
              </a:ext>
            </a:extLst>
          </p:cNvPr>
          <p:cNvSpPr/>
          <p:nvPr/>
        </p:nvSpPr>
        <p:spPr>
          <a:xfrm>
            <a:off x="1275558" y="3581115"/>
            <a:ext cx="108000" cy="108000"/>
          </a:xfrm>
          <a:prstGeom prst="pie">
            <a:avLst/>
          </a:prstGeom>
          <a:solidFill>
            <a:srgbClr val="007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 </a:t>
            </a:r>
          </a:p>
        </p:txBody>
      </p:sp>
      <p:sp>
        <p:nvSpPr>
          <p:cNvPr id="52" name="Círculo Parcial 51">
            <a:extLst>
              <a:ext uri="{FF2B5EF4-FFF2-40B4-BE49-F238E27FC236}">
                <a16:creationId xmlns:a16="http://schemas.microsoft.com/office/drawing/2014/main" id="{4241284C-CB6D-36E1-2D75-A699358395D4}"/>
              </a:ext>
            </a:extLst>
          </p:cNvPr>
          <p:cNvSpPr/>
          <p:nvPr/>
        </p:nvSpPr>
        <p:spPr>
          <a:xfrm>
            <a:off x="1459180" y="2978846"/>
            <a:ext cx="108000" cy="108000"/>
          </a:xfrm>
          <a:prstGeom prst="pie">
            <a:avLst/>
          </a:prstGeom>
          <a:solidFill>
            <a:srgbClr val="007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 </a:t>
            </a:r>
          </a:p>
        </p:txBody>
      </p:sp>
      <p:sp>
        <p:nvSpPr>
          <p:cNvPr id="53" name="Círculo Parcial 52">
            <a:extLst>
              <a:ext uri="{FF2B5EF4-FFF2-40B4-BE49-F238E27FC236}">
                <a16:creationId xmlns:a16="http://schemas.microsoft.com/office/drawing/2014/main" id="{FC2CAA68-4C58-1C92-1E66-A9AEA912A4A5}"/>
              </a:ext>
            </a:extLst>
          </p:cNvPr>
          <p:cNvSpPr/>
          <p:nvPr/>
        </p:nvSpPr>
        <p:spPr>
          <a:xfrm>
            <a:off x="583701" y="4997924"/>
            <a:ext cx="108000" cy="108000"/>
          </a:xfrm>
          <a:prstGeom prst="pie">
            <a:avLst/>
          </a:prstGeom>
          <a:solidFill>
            <a:srgbClr val="007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 </a:t>
            </a:r>
          </a:p>
        </p:txBody>
      </p:sp>
      <p:sp>
        <p:nvSpPr>
          <p:cNvPr id="54" name="Elipse 53">
            <a:extLst>
              <a:ext uri="{FF2B5EF4-FFF2-40B4-BE49-F238E27FC236}">
                <a16:creationId xmlns:a16="http://schemas.microsoft.com/office/drawing/2014/main" id="{10B4B0B8-DE1C-E0DF-C351-981CDA9BE01A}"/>
              </a:ext>
            </a:extLst>
          </p:cNvPr>
          <p:cNvSpPr/>
          <p:nvPr/>
        </p:nvSpPr>
        <p:spPr>
          <a:xfrm>
            <a:off x="856015" y="5287778"/>
            <a:ext cx="108000" cy="108000"/>
          </a:xfrm>
          <a:prstGeom prst="ellipse">
            <a:avLst/>
          </a:prstGeom>
          <a:solidFill>
            <a:srgbClr val="007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 </a:t>
            </a:r>
          </a:p>
        </p:txBody>
      </p:sp>
      <p:sp>
        <p:nvSpPr>
          <p:cNvPr id="55" name="Elipse 54">
            <a:extLst>
              <a:ext uri="{FF2B5EF4-FFF2-40B4-BE49-F238E27FC236}">
                <a16:creationId xmlns:a16="http://schemas.microsoft.com/office/drawing/2014/main" id="{7C8AFE19-72A0-41AB-4549-ABC2BF606B94}"/>
              </a:ext>
            </a:extLst>
          </p:cNvPr>
          <p:cNvSpPr/>
          <p:nvPr/>
        </p:nvSpPr>
        <p:spPr>
          <a:xfrm>
            <a:off x="1184938" y="3872317"/>
            <a:ext cx="108000" cy="108000"/>
          </a:xfrm>
          <a:prstGeom prst="ellipse">
            <a:avLst/>
          </a:prstGeom>
          <a:solidFill>
            <a:srgbClr val="007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 </a:t>
            </a:r>
          </a:p>
        </p:txBody>
      </p:sp>
      <p:sp>
        <p:nvSpPr>
          <p:cNvPr id="56" name="Elipse 55">
            <a:extLst>
              <a:ext uri="{FF2B5EF4-FFF2-40B4-BE49-F238E27FC236}">
                <a16:creationId xmlns:a16="http://schemas.microsoft.com/office/drawing/2014/main" id="{D40B6653-5AF6-AE98-EFA9-B9FA6EDA2EAA}"/>
              </a:ext>
            </a:extLst>
          </p:cNvPr>
          <p:cNvSpPr/>
          <p:nvPr/>
        </p:nvSpPr>
        <p:spPr>
          <a:xfrm>
            <a:off x="2143659" y="2834053"/>
            <a:ext cx="108000" cy="108000"/>
          </a:xfrm>
          <a:prstGeom prst="ellipse">
            <a:avLst/>
          </a:prstGeom>
          <a:solidFill>
            <a:srgbClr val="007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 </a:t>
            </a:r>
          </a:p>
        </p:txBody>
      </p:sp>
      <p:sp>
        <p:nvSpPr>
          <p:cNvPr id="57" name="Elipse 56">
            <a:extLst>
              <a:ext uri="{FF2B5EF4-FFF2-40B4-BE49-F238E27FC236}">
                <a16:creationId xmlns:a16="http://schemas.microsoft.com/office/drawing/2014/main" id="{0D61522C-23BF-245B-1D74-FFA9FF6CD4E3}"/>
              </a:ext>
            </a:extLst>
          </p:cNvPr>
          <p:cNvSpPr/>
          <p:nvPr/>
        </p:nvSpPr>
        <p:spPr>
          <a:xfrm>
            <a:off x="1320239" y="2166122"/>
            <a:ext cx="108000" cy="108000"/>
          </a:xfrm>
          <a:prstGeom prst="ellipse">
            <a:avLst/>
          </a:prstGeom>
          <a:solidFill>
            <a:srgbClr val="007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 </a:t>
            </a:r>
          </a:p>
        </p:txBody>
      </p:sp>
      <p:sp>
        <p:nvSpPr>
          <p:cNvPr id="58" name="Elipse 57">
            <a:extLst>
              <a:ext uri="{FF2B5EF4-FFF2-40B4-BE49-F238E27FC236}">
                <a16:creationId xmlns:a16="http://schemas.microsoft.com/office/drawing/2014/main" id="{2F2E34A9-3A99-879B-3827-D719AF39BE29}"/>
              </a:ext>
            </a:extLst>
          </p:cNvPr>
          <p:cNvSpPr/>
          <p:nvPr/>
        </p:nvSpPr>
        <p:spPr>
          <a:xfrm>
            <a:off x="740654" y="2226048"/>
            <a:ext cx="108000" cy="108000"/>
          </a:xfrm>
          <a:prstGeom prst="ellipse">
            <a:avLst/>
          </a:prstGeom>
          <a:solidFill>
            <a:srgbClr val="007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 </a:t>
            </a:r>
          </a:p>
        </p:txBody>
      </p:sp>
      <p:sp>
        <p:nvSpPr>
          <p:cNvPr id="59" name="Elipse 58">
            <a:extLst>
              <a:ext uri="{FF2B5EF4-FFF2-40B4-BE49-F238E27FC236}">
                <a16:creationId xmlns:a16="http://schemas.microsoft.com/office/drawing/2014/main" id="{066FA991-6A9D-0EA9-A175-D4DDF9262235}"/>
              </a:ext>
            </a:extLst>
          </p:cNvPr>
          <p:cNvSpPr/>
          <p:nvPr/>
        </p:nvSpPr>
        <p:spPr>
          <a:xfrm>
            <a:off x="2171992" y="2421195"/>
            <a:ext cx="108000" cy="108000"/>
          </a:xfrm>
          <a:prstGeom prst="ellipse">
            <a:avLst/>
          </a:prstGeom>
          <a:solidFill>
            <a:srgbClr val="007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 </a:t>
            </a:r>
          </a:p>
        </p:txBody>
      </p:sp>
      <p:sp>
        <p:nvSpPr>
          <p:cNvPr id="61" name="Retângulo 60">
            <a:extLst>
              <a:ext uri="{FF2B5EF4-FFF2-40B4-BE49-F238E27FC236}">
                <a16:creationId xmlns:a16="http://schemas.microsoft.com/office/drawing/2014/main" id="{CEF161FC-DBA4-B808-533D-643FFABE6497}"/>
              </a:ext>
            </a:extLst>
          </p:cNvPr>
          <p:cNvSpPr/>
          <p:nvPr/>
        </p:nvSpPr>
        <p:spPr>
          <a:xfrm>
            <a:off x="3254318" y="2144981"/>
            <a:ext cx="2248385" cy="50361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nvGrpSpPr>
          <p:cNvPr id="107" name="Agrupar 106">
            <a:extLst>
              <a:ext uri="{FF2B5EF4-FFF2-40B4-BE49-F238E27FC236}">
                <a16:creationId xmlns:a16="http://schemas.microsoft.com/office/drawing/2014/main" id="{645E3D97-A9EA-0B99-04D5-8E52E9DD98C3}"/>
              </a:ext>
            </a:extLst>
          </p:cNvPr>
          <p:cNvGrpSpPr/>
          <p:nvPr/>
        </p:nvGrpSpPr>
        <p:grpSpPr>
          <a:xfrm>
            <a:off x="3274726" y="2166204"/>
            <a:ext cx="2217533" cy="463700"/>
            <a:chOff x="3269708" y="2158584"/>
            <a:chExt cx="2217533" cy="463700"/>
          </a:xfrm>
        </p:grpSpPr>
        <p:sp>
          <p:nvSpPr>
            <p:cNvPr id="64" name="Elipse 63">
              <a:extLst>
                <a:ext uri="{FF2B5EF4-FFF2-40B4-BE49-F238E27FC236}">
                  <a16:creationId xmlns:a16="http://schemas.microsoft.com/office/drawing/2014/main" id="{8766F1C0-B569-372E-FF1F-BE599B501BB1}"/>
                </a:ext>
              </a:extLst>
            </p:cNvPr>
            <p:cNvSpPr/>
            <p:nvPr/>
          </p:nvSpPr>
          <p:spPr>
            <a:xfrm>
              <a:off x="3269708" y="2158584"/>
              <a:ext cx="108000" cy="108000"/>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 </a:t>
              </a:r>
            </a:p>
          </p:txBody>
        </p:sp>
        <p:sp>
          <p:nvSpPr>
            <p:cNvPr id="65" name="Elipse 64">
              <a:extLst>
                <a:ext uri="{FF2B5EF4-FFF2-40B4-BE49-F238E27FC236}">
                  <a16:creationId xmlns:a16="http://schemas.microsoft.com/office/drawing/2014/main" id="{B1A507D6-3BE5-11B7-11C8-8FB7A1AEC183}"/>
                </a:ext>
              </a:extLst>
            </p:cNvPr>
            <p:cNvSpPr/>
            <p:nvPr/>
          </p:nvSpPr>
          <p:spPr>
            <a:xfrm>
              <a:off x="3431980" y="2158584"/>
              <a:ext cx="108000" cy="108000"/>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 </a:t>
              </a:r>
            </a:p>
          </p:txBody>
        </p:sp>
        <p:sp>
          <p:nvSpPr>
            <p:cNvPr id="66" name="Elipse 65">
              <a:extLst>
                <a:ext uri="{FF2B5EF4-FFF2-40B4-BE49-F238E27FC236}">
                  <a16:creationId xmlns:a16="http://schemas.microsoft.com/office/drawing/2014/main" id="{47238FA0-5F98-9EDC-A5D2-551FE3ACAB6A}"/>
                </a:ext>
              </a:extLst>
            </p:cNvPr>
            <p:cNvSpPr/>
            <p:nvPr/>
          </p:nvSpPr>
          <p:spPr>
            <a:xfrm>
              <a:off x="3594252" y="2158584"/>
              <a:ext cx="108000" cy="108000"/>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 </a:t>
              </a:r>
            </a:p>
          </p:txBody>
        </p:sp>
        <p:sp>
          <p:nvSpPr>
            <p:cNvPr id="67" name="Elipse 66">
              <a:extLst>
                <a:ext uri="{FF2B5EF4-FFF2-40B4-BE49-F238E27FC236}">
                  <a16:creationId xmlns:a16="http://schemas.microsoft.com/office/drawing/2014/main" id="{3C469B77-D00B-FE45-ABD6-E41F29B35C61}"/>
                </a:ext>
              </a:extLst>
            </p:cNvPr>
            <p:cNvSpPr/>
            <p:nvPr/>
          </p:nvSpPr>
          <p:spPr>
            <a:xfrm>
              <a:off x="5379241" y="2158584"/>
              <a:ext cx="108000" cy="108000"/>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 </a:t>
              </a:r>
            </a:p>
          </p:txBody>
        </p:sp>
        <p:sp>
          <p:nvSpPr>
            <p:cNvPr id="68" name="Elipse 67">
              <a:extLst>
                <a:ext uri="{FF2B5EF4-FFF2-40B4-BE49-F238E27FC236}">
                  <a16:creationId xmlns:a16="http://schemas.microsoft.com/office/drawing/2014/main" id="{D466D26E-E931-AFC3-8696-4C835CCC4B01}"/>
                </a:ext>
              </a:extLst>
            </p:cNvPr>
            <p:cNvSpPr/>
            <p:nvPr/>
          </p:nvSpPr>
          <p:spPr>
            <a:xfrm>
              <a:off x="4081068" y="2158584"/>
              <a:ext cx="108000" cy="108000"/>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 </a:t>
              </a:r>
            </a:p>
          </p:txBody>
        </p:sp>
        <p:sp>
          <p:nvSpPr>
            <p:cNvPr id="69" name="Elipse 68">
              <a:extLst>
                <a:ext uri="{FF2B5EF4-FFF2-40B4-BE49-F238E27FC236}">
                  <a16:creationId xmlns:a16="http://schemas.microsoft.com/office/drawing/2014/main" id="{2AD4213B-25FE-75CC-B05A-1C0C6F8F8550}"/>
                </a:ext>
              </a:extLst>
            </p:cNvPr>
            <p:cNvSpPr/>
            <p:nvPr/>
          </p:nvSpPr>
          <p:spPr>
            <a:xfrm>
              <a:off x="3756524" y="2158584"/>
              <a:ext cx="108000" cy="108000"/>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 </a:t>
              </a:r>
            </a:p>
          </p:txBody>
        </p:sp>
        <p:sp>
          <p:nvSpPr>
            <p:cNvPr id="70" name="Elipse 69">
              <a:extLst>
                <a:ext uri="{FF2B5EF4-FFF2-40B4-BE49-F238E27FC236}">
                  <a16:creationId xmlns:a16="http://schemas.microsoft.com/office/drawing/2014/main" id="{62FFC429-728F-4BCB-FBC6-170E3FAED26E}"/>
                </a:ext>
              </a:extLst>
            </p:cNvPr>
            <p:cNvSpPr/>
            <p:nvPr/>
          </p:nvSpPr>
          <p:spPr>
            <a:xfrm>
              <a:off x="3918796" y="2158584"/>
              <a:ext cx="108000" cy="108000"/>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 </a:t>
              </a:r>
            </a:p>
          </p:txBody>
        </p:sp>
        <p:sp>
          <p:nvSpPr>
            <p:cNvPr id="71" name="Elipse 70">
              <a:extLst>
                <a:ext uri="{FF2B5EF4-FFF2-40B4-BE49-F238E27FC236}">
                  <a16:creationId xmlns:a16="http://schemas.microsoft.com/office/drawing/2014/main" id="{44D0C4B4-396A-73D7-10D1-D52263D82927}"/>
                </a:ext>
              </a:extLst>
            </p:cNvPr>
            <p:cNvSpPr/>
            <p:nvPr/>
          </p:nvSpPr>
          <p:spPr>
            <a:xfrm>
              <a:off x="4243340" y="2158584"/>
              <a:ext cx="108000" cy="108000"/>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 </a:t>
              </a:r>
            </a:p>
          </p:txBody>
        </p:sp>
        <p:sp>
          <p:nvSpPr>
            <p:cNvPr id="72" name="Elipse 71">
              <a:extLst>
                <a:ext uri="{FF2B5EF4-FFF2-40B4-BE49-F238E27FC236}">
                  <a16:creationId xmlns:a16="http://schemas.microsoft.com/office/drawing/2014/main" id="{E09D9092-5A60-7A9C-EEEA-9DF7B9795E1E}"/>
                </a:ext>
              </a:extLst>
            </p:cNvPr>
            <p:cNvSpPr/>
            <p:nvPr/>
          </p:nvSpPr>
          <p:spPr>
            <a:xfrm>
              <a:off x="4405612" y="2158584"/>
              <a:ext cx="108000" cy="108000"/>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 </a:t>
              </a:r>
            </a:p>
          </p:txBody>
        </p:sp>
        <p:sp>
          <p:nvSpPr>
            <p:cNvPr id="73" name="Elipse 72">
              <a:extLst>
                <a:ext uri="{FF2B5EF4-FFF2-40B4-BE49-F238E27FC236}">
                  <a16:creationId xmlns:a16="http://schemas.microsoft.com/office/drawing/2014/main" id="{CFDCB1B7-84A2-7CE6-8308-03D2AAADF04F}"/>
                </a:ext>
              </a:extLst>
            </p:cNvPr>
            <p:cNvSpPr/>
            <p:nvPr/>
          </p:nvSpPr>
          <p:spPr>
            <a:xfrm>
              <a:off x="4567884" y="2158584"/>
              <a:ext cx="108000" cy="108000"/>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 </a:t>
              </a:r>
            </a:p>
          </p:txBody>
        </p:sp>
        <p:sp>
          <p:nvSpPr>
            <p:cNvPr id="74" name="Elipse 73">
              <a:extLst>
                <a:ext uri="{FF2B5EF4-FFF2-40B4-BE49-F238E27FC236}">
                  <a16:creationId xmlns:a16="http://schemas.microsoft.com/office/drawing/2014/main" id="{31393BC9-7BE8-AD18-246F-A1F4DACDC77D}"/>
                </a:ext>
              </a:extLst>
            </p:cNvPr>
            <p:cNvSpPr/>
            <p:nvPr/>
          </p:nvSpPr>
          <p:spPr>
            <a:xfrm>
              <a:off x="4730156" y="2158584"/>
              <a:ext cx="108000" cy="108000"/>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 </a:t>
              </a:r>
            </a:p>
          </p:txBody>
        </p:sp>
        <p:sp>
          <p:nvSpPr>
            <p:cNvPr id="75" name="Elipse 74">
              <a:extLst>
                <a:ext uri="{FF2B5EF4-FFF2-40B4-BE49-F238E27FC236}">
                  <a16:creationId xmlns:a16="http://schemas.microsoft.com/office/drawing/2014/main" id="{68244958-2E28-70F5-E708-FF9A0FFBBD6C}"/>
                </a:ext>
              </a:extLst>
            </p:cNvPr>
            <p:cNvSpPr/>
            <p:nvPr/>
          </p:nvSpPr>
          <p:spPr>
            <a:xfrm>
              <a:off x="4892428" y="2158584"/>
              <a:ext cx="108000" cy="108000"/>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 </a:t>
              </a:r>
            </a:p>
          </p:txBody>
        </p:sp>
        <p:sp>
          <p:nvSpPr>
            <p:cNvPr id="76" name="Elipse 75">
              <a:extLst>
                <a:ext uri="{FF2B5EF4-FFF2-40B4-BE49-F238E27FC236}">
                  <a16:creationId xmlns:a16="http://schemas.microsoft.com/office/drawing/2014/main" id="{E0D99761-EE39-4857-BB0B-1119F76F570D}"/>
                </a:ext>
              </a:extLst>
            </p:cNvPr>
            <p:cNvSpPr/>
            <p:nvPr/>
          </p:nvSpPr>
          <p:spPr>
            <a:xfrm>
              <a:off x="5054700" y="2158584"/>
              <a:ext cx="108000" cy="108000"/>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 </a:t>
              </a:r>
            </a:p>
          </p:txBody>
        </p:sp>
        <p:sp>
          <p:nvSpPr>
            <p:cNvPr id="77" name="Elipse 76">
              <a:extLst>
                <a:ext uri="{FF2B5EF4-FFF2-40B4-BE49-F238E27FC236}">
                  <a16:creationId xmlns:a16="http://schemas.microsoft.com/office/drawing/2014/main" id="{CF04CAE6-0E14-A048-FBE9-9A81B9F9FD98}"/>
                </a:ext>
              </a:extLst>
            </p:cNvPr>
            <p:cNvSpPr/>
            <p:nvPr/>
          </p:nvSpPr>
          <p:spPr>
            <a:xfrm>
              <a:off x="5216972" y="2158584"/>
              <a:ext cx="108000" cy="108000"/>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 </a:t>
              </a:r>
            </a:p>
          </p:txBody>
        </p:sp>
        <p:sp>
          <p:nvSpPr>
            <p:cNvPr id="78" name="Elipse 77">
              <a:extLst>
                <a:ext uri="{FF2B5EF4-FFF2-40B4-BE49-F238E27FC236}">
                  <a16:creationId xmlns:a16="http://schemas.microsoft.com/office/drawing/2014/main" id="{67ABA657-AEA8-84D2-B2EA-80685601AFFD}"/>
                </a:ext>
              </a:extLst>
            </p:cNvPr>
            <p:cNvSpPr/>
            <p:nvPr/>
          </p:nvSpPr>
          <p:spPr>
            <a:xfrm>
              <a:off x="3269708" y="2333592"/>
              <a:ext cx="108000" cy="108000"/>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 </a:t>
              </a:r>
            </a:p>
          </p:txBody>
        </p:sp>
        <p:sp>
          <p:nvSpPr>
            <p:cNvPr id="79" name="Elipse 78">
              <a:extLst>
                <a:ext uri="{FF2B5EF4-FFF2-40B4-BE49-F238E27FC236}">
                  <a16:creationId xmlns:a16="http://schemas.microsoft.com/office/drawing/2014/main" id="{6D257E53-D023-8D06-DBEB-BE060FD8404B}"/>
                </a:ext>
              </a:extLst>
            </p:cNvPr>
            <p:cNvSpPr/>
            <p:nvPr/>
          </p:nvSpPr>
          <p:spPr>
            <a:xfrm>
              <a:off x="3431980" y="2333592"/>
              <a:ext cx="108000" cy="108000"/>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 </a:t>
              </a:r>
            </a:p>
          </p:txBody>
        </p:sp>
        <p:sp>
          <p:nvSpPr>
            <p:cNvPr id="80" name="Elipse 79">
              <a:extLst>
                <a:ext uri="{FF2B5EF4-FFF2-40B4-BE49-F238E27FC236}">
                  <a16:creationId xmlns:a16="http://schemas.microsoft.com/office/drawing/2014/main" id="{86EF6697-CE99-0B79-B42E-8DFF73BAF857}"/>
                </a:ext>
              </a:extLst>
            </p:cNvPr>
            <p:cNvSpPr/>
            <p:nvPr/>
          </p:nvSpPr>
          <p:spPr>
            <a:xfrm>
              <a:off x="3594252" y="2333592"/>
              <a:ext cx="108000" cy="108000"/>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 </a:t>
              </a:r>
            </a:p>
          </p:txBody>
        </p:sp>
        <p:sp>
          <p:nvSpPr>
            <p:cNvPr id="81" name="Elipse 80">
              <a:extLst>
                <a:ext uri="{FF2B5EF4-FFF2-40B4-BE49-F238E27FC236}">
                  <a16:creationId xmlns:a16="http://schemas.microsoft.com/office/drawing/2014/main" id="{EC4DCFE8-182B-43B5-220F-289428FF37A8}"/>
                </a:ext>
              </a:extLst>
            </p:cNvPr>
            <p:cNvSpPr/>
            <p:nvPr/>
          </p:nvSpPr>
          <p:spPr>
            <a:xfrm>
              <a:off x="5379241" y="2333592"/>
              <a:ext cx="108000" cy="108000"/>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 </a:t>
              </a:r>
            </a:p>
          </p:txBody>
        </p:sp>
        <p:sp>
          <p:nvSpPr>
            <p:cNvPr id="82" name="Elipse 81">
              <a:extLst>
                <a:ext uri="{FF2B5EF4-FFF2-40B4-BE49-F238E27FC236}">
                  <a16:creationId xmlns:a16="http://schemas.microsoft.com/office/drawing/2014/main" id="{3E865032-107B-5F70-8EBD-3E0C31CA85AA}"/>
                </a:ext>
              </a:extLst>
            </p:cNvPr>
            <p:cNvSpPr/>
            <p:nvPr/>
          </p:nvSpPr>
          <p:spPr>
            <a:xfrm>
              <a:off x="4081068" y="2333592"/>
              <a:ext cx="108000" cy="108000"/>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 </a:t>
              </a:r>
            </a:p>
          </p:txBody>
        </p:sp>
        <p:sp>
          <p:nvSpPr>
            <p:cNvPr id="83" name="Elipse 82">
              <a:extLst>
                <a:ext uri="{FF2B5EF4-FFF2-40B4-BE49-F238E27FC236}">
                  <a16:creationId xmlns:a16="http://schemas.microsoft.com/office/drawing/2014/main" id="{06DC8723-073C-2423-508C-AA03494A208A}"/>
                </a:ext>
              </a:extLst>
            </p:cNvPr>
            <p:cNvSpPr/>
            <p:nvPr/>
          </p:nvSpPr>
          <p:spPr>
            <a:xfrm>
              <a:off x="3756524" y="2333592"/>
              <a:ext cx="108000" cy="108000"/>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 </a:t>
              </a:r>
            </a:p>
          </p:txBody>
        </p:sp>
        <p:sp>
          <p:nvSpPr>
            <p:cNvPr id="84" name="Elipse 83">
              <a:extLst>
                <a:ext uri="{FF2B5EF4-FFF2-40B4-BE49-F238E27FC236}">
                  <a16:creationId xmlns:a16="http://schemas.microsoft.com/office/drawing/2014/main" id="{634D5B44-9F9B-0599-64F1-4233518EE9A9}"/>
                </a:ext>
              </a:extLst>
            </p:cNvPr>
            <p:cNvSpPr/>
            <p:nvPr/>
          </p:nvSpPr>
          <p:spPr>
            <a:xfrm>
              <a:off x="3918796" y="2333592"/>
              <a:ext cx="108000" cy="108000"/>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 </a:t>
              </a:r>
            </a:p>
          </p:txBody>
        </p:sp>
        <p:sp>
          <p:nvSpPr>
            <p:cNvPr id="85" name="Elipse 84">
              <a:extLst>
                <a:ext uri="{FF2B5EF4-FFF2-40B4-BE49-F238E27FC236}">
                  <a16:creationId xmlns:a16="http://schemas.microsoft.com/office/drawing/2014/main" id="{389A3E19-899A-75D6-10A9-B5D77D886927}"/>
                </a:ext>
              </a:extLst>
            </p:cNvPr>
            <p:cNvSpPr/>
            <p:nvPr/>
          </p:nvSpPr>
          <p:spPr>
            <a:xfrm>
              <a:off x="4243340" y="2333592"/>
              <a:ext cx="108000" cy="108000"/>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 </a:t>
              </a:r>
            </a:p>
          </p:txBody>
        </p:sp>
        <p:sp>
          <p:nvSpPr>
            <p:cNvPr id="86" name="Elipse 85">
              <a:extLst>
                <a:ext uri="{FF2B5EF4-FFF2-40B4-BE49-F238E27FC236}">
                  <a16:creationId xmlns:a16="http://schemas.microsoft.com/office/drawing/2014/main" id="{CD3C5B91-DDD2-F5EB-03D2-B6F530F3BDCF}"/>
                </a:ext>
              </a:extLst>
            </p:cNvPr>
            <p:cNvSpPr/>
            <p:nvPr/>
          </p:nvSpPr>
          <p:spPr>
            <a:xfrm>
              <a:off x="4405612" y="2333592"/>
              <a:ext cx="108000" cy="108000"/>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 </a:t>
              </a:r>
            </a:p>
          </p:txBody>
        </p:sp>
        <p:sp>
          <p:nvSpPr>
            <p:cNvPr id="87" name="Elipse 86">
              <a:extLst>
                <a:ext uri="{FF2B5EF4-FFF2-40B4-BE49-F238E27FC236}">
                  <a16:creationId xmlns:a16="http://schemas.microsoft.com/office/drawing/2014/main" id="{D8FEA4FE-FE48-BBA6-73DE-80517D2C23CB}"/>
                </a:ext>
              </a:extLst>
            </p:cNvPr>
            <p:cNvSpPr/>
            <p:nvPr/>
          </p:nvSpPr>
          <p:spPr>
            <a:xfrm>
              <a:off x="4567884" y="2333592"/>
              <a:ext cx="108000" cy="108000"/>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 </a:t>
              </a:r>
            </a:p>
          </p:txBody>
        </p:sp>
        <p:sp>
          <p:nvSpPr>
            <p:cNvPr id="88" name="Elipse 87">
              <a:extLst>
                <a:ext uri="{FF2B5EF4-FFF2-40B4-BE49-F238E27FC236}">
                  <a16:creationId xmlns:a16="http://schemas.microsoft.com/office/drawing/2014/main" id="{73743FC9-3E78-1585-8CB0-BA603FCE2992}"/>
                </a:ext>
              </a:extLst>
            </p:cNvPr>
            <p:cNvSpPr/>
            <p:nvPr/>
          </p:nvSpPr>
          <p:spPr>
            <a:xfrm>
              <a:off x="4730156" y="2333592"/>
              <a:ext cx="108000" cy="108000"/>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 </a:t>
              </a:r>
            </a:p>
          </p:txBody>
        </p:sp>
        <p:sp>
          <p:nvSpPr>
            <p:cNvPr id="89" name="Elipse 88">
              <a:extLst>
                <a:ext uri="{FF2B5EF4-FFF2-40B4-BE49-F238E27FC236}">
                  <a16:creationId xmlns:a16="http://schemas.microsoft.com/office/drawing/2014/main" id="{45ED23E8-6090-1EB4-6796-FA96B4DE1EF7}"/>
                </a:ext>
              </a:extLst>
            </p:cNvPr>
            <p:cNvSpPr/>
            <p:nvPr/>
          </p:nvSpPr>
          <p:spPr>
            <a:xfrm>
              <a:off x="4892428" y="2333592"/>
              <a:ext cx="108000" cy="108000"/>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 </a:t>
              </a:r>
            </a:p>
          </p:txBody>
        </p:sp>
        <p:sp>
          <p:nvSpPr>
            <p:cNvPr id="90" name="Elipse 89">
              <a:extLst>
                <a:ext uri="{FF2B5EF4-FFF2-40B4-BE49-F238E27FC236}">
                  <a16:creationId xmlns:a16="http://schemas.microsoft.com/office/drawing/2014/main" id="{F7D16EDB-3C20-4D10-D3B9-497D3723A2DD}"/>
                </a:ext>
              </a:extLst>
            </p:cNvPr>
            <p:cNvSpPr/>
            <p:nvPr/>
          </p:nvSpPr>
          <p:spPr>
            <a:xfrm>
              <a:off x="5054700" y="2333592"/>
              <a:ext cx="108000" cy="108000"/>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 </a:t>
              </a:r>
            </a:p>
          </p:txBody>
        </p:sp>
        <p:sp>
          <p:nvSpPr>
            <p:cNvPr id="91" name="Elipse 90">
              <a:extLst>
                <a:ext uri="{FF2B5EF4-FFF2-40B4-BE49-F238E27FC236}">
                  <a16:creationId xmlns:a16="http://schemas.microsoft.com/office/drawing/2014/main" id="{2F6D3BEA-D455-22F3-37E0-407153F1E8DB}"/>
                </a:ext>
              </a:extLst>
            </p:cNvPr>
            <p:cNvSpPr/>
            <p:nvPr/>
          </p:nvSpPr>
          <p:spPr>
            <a:xfrm>
              <a:off x="5216972" y="2333592"/>
              <a:ext cx="108000" cy="108000"/>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 </a:t>
              </a:r>
            </a:p>
          </p:txBody>
        </p:sp>
        <p:sp>
          <p:nvSpPr>
            <p:cNvPr id="92" name="Elipse 91">
              <a:extLst>
                <a:ext uri="{FF2B5EF4-FFF2-40B4-BE49-F238E27FC236}">
                  <a16:creationId xmlns:a16="http://schemas.microsoft.com/office/drawing/2014/main" id="{16388C24-5B57-4345-B4B8-E5AF5DBEC3B9}"/>
                </a:ext>
              </a:extLst>
            </p:cNvPr>
            <p:cNvSpPr/>
            <p:nvPr/>
          </p:nvSpPr>
          <p:spPr>
            <a:xfrm>
              <a:off x="3269708" y="2514284"/>
              <a:ext cx="108000" cy="108000"/>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 </a:t>
              </a:r>
            </a:p>
          </p:txBody>
        </p:sp>
        <p:sp>
          <p:nvSpPr>
            <p:cNvPr id="93" name="Elipse 92">
              <a:extLst>
                <a:ext uri="{FF2B5EF4-FFF2-40B4-BE49-F238E27FC236}">
                  <a16:creationId xmlns:a16="http://schemas.microsoft.com/office/drawing/2014/main" id="{54BE3940-F69F-0209-08A9-F5DBE9F58E33}"/>
                </a:ext>
              </a:extLst>
            </p:cNvPr>
            <p:cNvSpPr/>
            <p:nvPr/>
          </p:nvSpPr>
          <p:spPr>
            <a:xfrm>
              <a:off x="3431980" y="2514284"/>
              <a:ext cx="108000" cy="108000"/>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 </a:t>
              </a:r>
            </a:p>
          </p:txBody>
        </p:sp>
        <p:sp>
          <p:nvSpPr>
            <p:cNvPr id="94" name="Elipse 93">
              <a:extLst>
                <a:ext uri="{FF2B5EF4-FFF2-40B4-BE49-F238E27FC236}">
                  <a16:creationId xmlns:a16="http://schemas.microsoft.com/office/drawing/2014/main" id="{D6059BBD-A98D-EE49-56CD-4927CB2E2815}"/>
                </a:ext>
              </a:extLst>
            </p:cNvPr>
            <p:cNvSpPr/>
            <p:nvPr/>
          </p:nvSpPr>
          <p:spPr>
            <a:xfrm>
              <a:off x="3594252" y="2514284"/>
              <a:ext cx="108000" cy="108000"/>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 </a:t>
              </a:r>
            </a:p>
          </p:txBody>
        </p:sp>
        <p:sp>
          <p:nvSpPr>
            <p:cNvPr id="95" name="Elipse 94">
              <a:extLst>
                <a:ext uri="{FF2B5EF4-FFF2-40B4-BE49-F238E27FC236}">
                  <a16:creationId xmlns:a16="http://schemas.microsoft.com/office/drawing/2014/main" id="{758A0DEB-26C2-0736-5EDB-AA232A6C51FE}"/>
                </a:ext>
              </a:extLst>
            </p:cNvPr>
            <p:cNvSpPr/>
            <p:nvPr/>
          </p:nvSpPr>
          <p:spPr>
            <a:xfrm>
              <a:off x="5379241" y="2514284"/>
              <a:ext cx="108000" cy="108000"/>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 </a:t>
              </a:r>
            </a:p>
          </p:txBody>
        </p:sp>
        <p:sp>
          <p:nvSpPr>
            <p:cNvPr id="96" name="Elipse 95">
              <a:extLst>
                <a:ext uri="{FF2B5EF4-FFF2-40B4-BE49-F238E27FC236}">
                  <a16:creationId xmlns:a16="http://schemas.microsoft.com/office/drawing/2014/main" id="{09751692-8FE7-AAC2-E60F-FDC180493DA5}"/>
                </a:ext>
              </a:extLst>
            </p:cNvPr>
            <p:cNvSpPr/>
            <p:nvPr/>
          </p:nvSpPr>
          <p:spPr>
            <a:xfrm>
              <a:off x="4081068" y="2514284"/>
              <a:ext cx="108000" cy="108000"/>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 </a:t>
              </a:r>
            </a:p>
          </p:txBody>
        </p:sp>
        <p:sp>
          <p:nvSpPr>
            <p:cNvPr id="97" name="Elipse 96">
              <a:extLst>
                <a:ext uri="{FF2B5EF4-FFF2-40B4-BE49-F238E27FC236}">
                  <a16:creationId xmlns:a16="http://schemas.microsoft.com/office/drawing/2014/main" id="{FB2DE1BA-5253-0792-8C03-44BCCDD12239}"/>
                </a:ext>
              </a:extLst>
            </p:cNvPr>
            <p:cNvSpPr/>
            <p:nvPr/>
          </p:nvSpPr>
          <p:spPr>
            <a:xfrm>
              <a:off x="3756524" y="2514284"/>
              <a:ext cx="108000" cy="108000"/>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 </a:t>
              </a:r>
            </a:p>
          </p:txBody>
        </p:sp>
        <p:sp>
          <p:nvSpPr>
            <p:cNvPr id="98" name="Elipse 97">
              <a:extLst>
                <a:ext uri="{FF2B5EF4-FFF2-40B4-BE49-F238E27FC236}">
                  <a16:creationId xmlns:a16="http://schemas.microsoft.com/office/drawing/2014/main" id="{6A4BD09A-ED5D-85B4-7B21-0D06D99D57C2}"/>
                </a:ext>
              </a:extLst>
            </p:cNvPr>
            <p:cNvSpPr/>
            <p:nvPr/>
          </p:nvSpPr>
          <p:spPr>
            <a:xfrm>
              <a:off x="3918796" y="2514284"/>
              <a:ext cx="108000" cy="108000"/>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 </a:t>
              </a:r>
            </a:p>
          </p:txBody>
        </p:sp>
        <p:sp>
          <p:nvSpPr>
            <p:cNvPr id="99" name="Elipse 98">
              <a:extLst>
                <a:ext uri="{FF2B5EF4-FFF2-40B4-BE49-F238E27FC236}">
                  <a16:creationId xmlns:a16="http://schemas.microsoft.com/office/drawing/2014/main" id="{A5A5B3E2-2CEE-02D8-F846-84AF361FE22C}"/>
                </a:ext>
              </a:extLst>
            </p:cNvPr>
            <p:cNvSpPr/>
            <p:nvPr/>
          </p:nvSpPr>
          <p:spPr>
            <a:xfrm>
              <a:off x="4243340" y="2514284"/>
              <a:ext cx="108000" cy="108000"/>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 </a:t>
              </a:r>
            </a:p>
          </p:txBody>
        </p:sp>
        <p:sp>
          <p:nvSpPr>
            <p:cNvPr id="100" name="Elipse 99">
              <a:extLst>
                <a:ext uri="{FF2B5EF4-FFF2-40B4-BE49-F238E27FC236}">
                  <a16:creationId xmlns:a16="http://schemas.microsoft.com/office/drawing/2014/main" id="{B4C4E29F-7A6E-59BC-BBC6-80C94CADC642}"/>
                </a:ext>
              </a:extLst>
            </p:cNvPr>
            <p:cNvSpPr/>
            <p:nvPr/>
          </p:nvSpPr>
          <p:spPr>
            <a:xfrm>
              <a:off x="4405612" y="2514284"/>
              <a:ext cx="108000" cy="108000"/>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 </a:t>
              </a:r>
            </a:p>
          </p:txBody>
        </p:sp>
        <p:sp>
          <p:nvSpPr>
            <p:cNvPr id="101" name="Elipse 100">
              <a:extLst>
                <a:ext uri="{FF2B5EF4-FFF2-40B4-BE49-F238E27FC236}">
                  <a16:creationId xmlns:a16="http://schemas.microsoft.com/office/drawing/2014/main" id="{2FDC8E01-84D9-21BF-E5FB-957D79366B18}"/>
                </a:ext>
              </a:extLst>
            </p:cNvPr>
            <p:cNvSpPr/>
            <p:nvPr/>
          </p:nvSpPr>
          <p:spPr>
            <a:xfrm>
              <a:off x="4567884" y="2514284"/>
              <a:ext cx="108000" cy="108000"/>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 </a:t>
              </a:r>
            </a:p>
          </p:txBody>
        </p:sp>
        <p:sp>
          <p:nvSpPr>
            <p:cNvPr id="102" name="Elipse 101">
              <a:extLst>
                <a:ext uri="{FF2B5EF4-FFF2-40B4-BE49-F238E27FC236}">
                  <a16:creationId xmlns:a16="http://schemas.microsoft.com/office/drawing/2014/main" id="{9C25EF9F-1D91-F884-63F8-03C04D4F9F74}"/>
                </a:ext>
              </a:extLst>
            </p:cNvPr>
            <p:cNvSpPr/>
            <p:nvPr/>
          </p:nvSpPr>
          <p:spPr>
            <a:xfrm>
              <a:off x="4730156" y="2514284"/>
              <a:ext cx="108000" cy="108000"/>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 </a:t>
              </a:r>
            </a:p>
          </p:txBody>
        </p:sp>
        <p:sp>
          <p:nvSpPr>
            <p:cNvPr id="103" name="Elipse 102">
              <a:extLst>
                <a:ext uri="{FF2B5EF4-FFF2-40B4-BE49-F238E27FC236}">
                  <a16:creationId xmlns:a16="http://schemas.microsoft.com/office/drawing/2014/main" id="{4F23325E-26C0-C5D9-A1D7-2637D3902DBF}"/>
                </a:ext>
              </a:extLst>
            </p:cNvPr>
            <p:cNvSpPr/>
            <p:nvPr/>
          </p:nvSpPr>
          <p:spPr>
            <a:xfrm>
              <a:off x="4892428" y="2514284"/>
              <a:ext cx="108000" cy="108000"/>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 </a:t>
              </a:r>
            </a:p>
          </p:txBody>
        </p:sp>
        <p:sp>
          <p:nvSpPr>
            <p:cNvPr id="104" name="Elipse 103">
              <a:extLst>
                <a:ext uri="{FF2B5EF4-FFF2-40B4-BE49-F238E27FC236}">
                  <a16:creationId xmlns:a16="http://schemas.microsoft.com/office/drawing/2014/main" id="{7E31A7EB-16B3-EB1E-E321-0F974BFC3049}"/>
                </a:ext>
              </a:extLst>
            </p:cNvPr>
            <p:cNvSpPr/>
            <p:nvPr/>
          </p:nvSpPr>
          <p:spPr>
            <a:xfrm>
              <a:off x="5054700" y="2514284"/>
              <a:ext cx="108000" cy="108000"/>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 </a:t>
              </a:r>
            </a:p>
          </p:txBody>
        </p:sp>
        <p:sp>
          <p:nvSpPr>
            <p:cNvPr id="105" name="Elipse 104">
              <a:extLst>
                <a:ext uri="{FF2B5EF4-FFF2-40B4-BE49-F238E27FC236}">
                  <a16:creationId xmlns:a16="http://schemas.microsoft.com/office/drawing/2014/main" id="{5A5DA3C9-B305-CC42-F482-EC680F6DF100}"/>
                </a:ext>
              </a:extLst>
            </p:cNvPr>
            <p:cNvSpPr/>
            <p:nvPr/>
          </p:nvSpPr>
          <p:spPr>
            <a:xfrm>
              <a:off x="5216972" y="2514284"/>
              <a:ext cx="108000" cy="108000"/>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 </a:t>
              </a:r>
            </a:p>
          </p:txBody>
        </p:sp>
      </p:grpSp>
      <p:sp>
        <p:nvSpPr>
          <p:cNvPr id="60" name="Retângulo 59">
            <a:extLst>
              <a:ext uri="{FF2B5EF4-FFF2-40B4-BE49-F238E27FC236}">
                <a16:creationId xmlns:a16="http://schemas.microsoft.com/office/drawing/2014/main" id="{F73B9C76-C1F7-B5B9-0ECD-527ADFCF677F}"/>
              </a:ext>
            </a:extLst>
          </p:cNvPr>
          <p:cNvSpPr/>
          <p:nvPr/>
        </p:nvSpPr>
        <p:spPr>
          <a:xfrm>
            <a:off x="3254318" y="2805045"/>
            <a:ext cx="2248385" cy="50361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nvGrpSpPr>
          <p:cNvPr id="108" name="Agrupar 107">
            <a:extLst>
              <a:ext uri="{FF2B5EF4-FFF2-40B4-BE49-F238E27FC236}">
                <a16:creationId xmlns:a16="http://schemas.microsoft.com/office/drawing/2014/main" id="{F96114FA-6712-6465-9EE4-E3892506AF3E}"/>
              </a:ext>
            </a:extLst>
          </p:cNvPr>
          <p:cNvGrpSpPr/>
          <p:nvPr/>
        </p:nvGrpSpPr>
        <p:grpSpPr>
          <a:xfrm>
            <a:off x="3273368" y="2829080"/>
            <a:ext cx="2217533" cy="463700"/>
            <a:chOff x="3269708" y="2158584"/>
            <a:chExt cx="2217533" cy="463700"/>
          </a:xfrm>
        </p:grpSpPr>
        <p:sp>
          <p:nvSpPr>
            <p:cNvPr id="109" name="Elipse 108">
              <a:extLst>
                <a:ext uri="{FF2B5EF4-FFF2-40B4-BE49-F238E27FC236}">
                  <a16:creationId xmlns:a16="http://schemas.microsoft.com/office/drawing/2014/main" id="{19F71A1E-E525-64C8-B6D1-6FC93DCEB81C}"/>
                </a:ext>
              </a:extLst>
            </p:cNvPr>
            <p:cNvSpPr/>
            <p:nvPr/>
          </p:nvSpPr>
          <p:spPr>
            <a:xfrm>
              <a:off x="3269708" y="2158584"/>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 </a:t>
              </a:r>
            </a:p>
          </p:txBody>
        </p:sp>
        <p:sp>
          <p:nvSpPr>
            <p:cNvPr id="110" name="Elipse 109">
              <a:extLst>
                <a:ext uri="{FF2B5EF4-FFF2-40B4-BE49-F238E27FC236}">
                  <a16:creationId xmlns:a16="http://schemas.microsoft.com/office/drawing/2014/main" id="{B2CE92CE-7368-2024-CB24-9CBFE765134E}"/>
                </a:ext>
              </a:extLst>
            </p:cNvPr>
            <p:cNvSpPr/>
            <p:nvPr/>
          </p:nvSpPr>
          <p:spPr>
            <a:xfrm>
              <a:off x="3431980" y="2158584"/>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 </a:t>
              </a:r>
            </a:p>
          </p:txBody>
        </p:sp>
        <p:sp>
          <p:nvSpPr>
            <p:cNvPr id="111" name="Elipse 110">
              <a:extLst>
                <a:ext uri="{FF2B5EF4-FFF2-40B4-BE49-F238E27FC236}">
                  <a16:creationId xmlns:a16="http://schemas.microsoft.com/office/drawing/2014/main" id="{8EEC5263-4DE6-024A-6D86-F5E0C11DCD67}"/>
                </a:ext>
              </a:extLst>
            </p:cNvPr>
            <p:cNvSpPr/>
            <p:nvPr/>
          </p:nvSpPr>
          <p:spPr>
            <a:xfrm>
              <a:off x="3594252" y="2158584"/>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 </a:t>
              </a:r>
            </a:p>
          </p:txBody>
        </p:sp>
        <p:sp>
          <p:nvSpPr>
            <p:cNvPr id="112" name="Elipse 111">
              <a:extLst>
                <a:ext uri="{FF2B5EF4-FFF2-40B4-BE49-F238E27FC236}">
                  <a16:creationId xmlns:a16="http://schemas.microsoft.com/office/drawing/2014/main" id="{1D762761-C25C-4D7F-ADBE-4246B0033628}"/>
                </a:ext>
              </a:extLst>
            </p:cNvPr>
            <p:cNvSpPr/>
            <p:nvPr/>
          </p:nvSpPr>
          <p:spPr>
            <a:xfrm>
              <a:off x="5379241" y="2158584"/>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 </a:t>
              </a:r>
            </a:p>
          </p:txBody>
        </p:sp>
        <p:sp>
          <p:nvSpPr>
            <p:cNvPr id="113" name="Elipse 112">
              <a:extLst>
                <a:ext uri="{FF2B5EF4-FFF2-40B4-BE49-F238E27FC236}">
                  <a16:creationId xmlns:a16="http://schemas.microsoft.com/office/drawing/2014/main" id="{D69F5AB8-1052-A6CD-E689-46C0D3F6196E}"/>
                </a:ext>
              </a:extLst>
            </p:cNvPr>
            <p:cNvSpPr/>
            <p:nvPr/>
          </p:nvSpPr>
          <p:spPr>
            <a:xfrm>
              <a:off x="4081068" y="2158584"/>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 </a:t>
              </a:r>
            </a:p>
          </p:txBody>
        </p:sp>
        <p:sp>
          <p:nvSpPr>
            <p:cNvPr id="114" name="Elipse 113">
              <a:extLst>
                <a:ext uri="{FF2B5EF4-FFF2-40B4-BE49-F238E27FC236}">
                  <a16:creationId xmlns:a16="http://schemas.microsoft.com/office/drawing/2014/main" id="{C5D7FCC0-A946-7014-0673-75B22FFF79C4}"/>
                </a:ext>
              </a:extLst>
            </p:cNvPr>
            <p:cNvSpPr/>
            <p:nvPr/>
          </p:nvSpPr>
          <p:spPr>
            <a:xfrm>
              <a:off x="3756524" y="2158584"/>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 </a:t>
              </a:r>
            </a:p>
          </p:txBody>
        </p:sp>
        <p:sp>
          <p:nvSpPr>
            <p:cNvPr id="115" name="Elipse 114">
              <a:extLst>
                <a:ext uri="{FF2B5EF4-FFF2-40B4-BE49-F238E27FC236}">
                  <a16:creationId xmlns:a16="http://schemas.microsoft.com/office/drawing/2014/main" id="{3AEEE0BB-8B48-6A5F-83A7-9DD94A8F5473}"/>
                </a:ext>
              </a:extLst>
            </p:cNvPr>
            <p:cNvSpPr/>
            <p:nvPr/>
          </p:nvSpPr>
          <p:spPr>
            <a:xfrm>
              <a:off x="3918796" y="2158584"/>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 </a:t>
              </a:r>
            </a:p>
          </p:txBody>
        </p:sp>
        <p:sp>
          <p:nvSpPr>
            <p:cNvPr id="116" name="Elipse 115">
              <a:extLst>
                <a:ext uri="{FF2B5EF4-FFF2-40B4-BE49-F238E27FC236}">
                  <a16:creationId xmlns:a16="http://schemas.microsoft.com/office/drawing/2014/main" id="{7EBF85E7-E6F0-296E-753A-3245F526E116}"/>
                </a:ext>
              </a:extLst>
            </p:cNvPr>
            <p:cNvSpPr/>
            <p:nvPr/>
          </p:nvSpPr>
          <p:spPr>
            <a:xfrm>
              <a:off x="4243340" y="2158584"/>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 </a:t>
              </a:r>
            </a:p>
          </p:txBody>
        </p:sp>
        <p:sp>
          <p:nvSpPr>
            <p:cNvPr id="117" name="Elipse 116">
              <a:extLst>
                <a:ext uri="{FF2B5EF4-FFF2-40B4-BE49-F238E27FC236}">
                  <a16:creationId xmlns:a16="http://schemas.microsoft.com/office/drawing/2014/main" id="{BCA194AB-8145-DB7C-B07B-D2938A75FDF5}"/>
                </a:ext>
              </a:extLst>
            </p:cNvPr>
            <p:cNvSpPr/>
            <p:nvPr/>
          </p:nvSpPr>
          <p:spPr>
            <a:xfrm>
              <a:off x="4405612" y="2158584"/>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 </a:t>
              </a:r>
            </a:p>
          </p:txBody>
        </p:sp>
        <p:sp>
          <p:nvSpPr>
            <p:cNvPr id="118" name="Elipse 117">
              <a:extLst>
                <a:ext uri="{FF2B5EF4-FFF2-40B4-BE49-F238E27FC236}">
                  <a16:creationId xmlns:a16="http://schemas.microsoft.com/office/drawing/2014/main" id="{DE1D39BB-C9B0-0A13-D618-49432157B155}"/>
                </a:ext>
              </a:extLst>
            </p:cNvPr>
            <p:cNvSpPr/>
            <p:nvPr/>
          </p:nvSpPr>
          <p:spPr>
            <a:xfrm>
              <a:off x="4567884" y="2158584"/>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 </a:t>
              </a:r>
            </a:p>
          </p:txBody>
        </p:sp>
        <p:sp>
          <p:nvSpPr>
            <p:cNvPr id="119" name="Elipse 118">
              <a:extLst>
                <a:ext uri="{FF2B5EF4-FFF2-40B4-BE49-F238E27FC236}">
                  <a16:creationId xmlns:a16="http://schemas.microsoft.com/office/drawing/2014/main" id="{685563FF-F41D-B600-9245-6892630FF8CD}"/>
                </a:ext>
              </a:extLst>
            </p:cNvPr>
            <p:cNvSpPr/>
            <p:nvPr/>
          </p:nvSpPr>
          <p:spPr>
            <a:xfrm>
              <a:off x="4730156" y="2158584"/>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 </a:t>
              </a:r>
            </a:p>
          </p:txBody>
        </p:sp>
        <p:sp>
          <p:nvSpPr>
            <p:cNvPr id="120" name="Elipse 119">
              <a:extLst>
                <a:ext uri="{FF2B5EF4-FFF2-40B4-BE49-F238E27FC236}">
                  <a16:creationId xmlns:a16="http://schemas.microsoft.com/office/drawing/2014/main" id="{81B977EF-3ED1-7473-B585-1331AB43B50A}"/>
                </a:ext>
              </a:extLst>
            </p:cNvPr>
            <p:cNvSpPr/>
            <p:nvPr/>
          </p:nvSpPr>
          <p:spPr>
            <a:xfrm>
              <a:off x="4892428" y="2158584"/>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 </a:t>
              </a:r>
            </a:p>
          </p:txBody>
        </p:sp>
        <p:sp>
          <p:nvSpPr>
            <p:cNvPr id="121" name="Elipse 120">
              <a:extLst>
                <a:ext uri="{FF2B5EF4-FFF2-40B4-BE49-F238E27FC236}">
                  <a16:creationId xmlns:a16="http://schemas.microsoft.com/office/drawing/2014/main" id="{E1DBD9C9-DF9F-AD20-A9CE-5B71E39B3862}"/>
                </a:ext>
              </a:extLst>
            </p:cNvPr>
            <p:cNvSpPr/>
            <p:nvPr/>
          </p:nvSpPr>
          <p:spPr>
            <a:xfrm>
              <a:off x="5054700" y="2158584"/>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 </a:t>
              </a:r>
            </a:p>
          </p:txBody>
        </p:sp>
        <p:sp>
          <p:nvSpPr>
            <p:cNvPr id="122" name="Elipse 121">
              <a:extLst>
                <a:ext uri="{FF2B5EF4-FFF2-40B4-BE49-F238E27FC236}">
                  <a16:creationId xmlns:a16="http://schemas.microsoft.com/office/drawing/2014/main" id="{BC217FE9-5DF0-1427-96B5-5B67DE8704B4}"/>
                </a:ext>
              </a:extLst>
            </p:cNvPr>
            <p:cNvSpPr/>
            <p:nvPr/>
          </p:nvSpPr>
          <p:spPr>
            <a:xfrm>
              <a:off x="5216972" y="2158584"/>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 </a:t>
              </a:r>
            </a:p>
          </p:txBody>
        </p:sp>
        <p:sp>
          <p:nvSpPr>
            <p:cNvPr id="123" name="Elipse 122">
              <a:extLst>
                <a:ext uri="{FF2B5EF4-FFF2-40B4-BE49-F238E27FC236}">
                  <a16:creationId xmlns:a16="http://schemas.microsoft.com/office/drawing/2014/main" id="{00EA10B0-8274-8CEE-83FC-F582614148A6}"/>
                </a:ext>
              </a:extLst>
            </p:cNvPr>
            <p:cNvSpPr/>
            <p:nvPr/>
          </p:nvSpPr>
          <p:spPr>
            <a:xfrm>
              <a:off x="3269708" y="2333592"/>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 </a:t>
              </a:r>
            </a:p>
          </p:txBody>
        </p:sp>
        <p:sp>
          <p:nvSpPr>
            <p:cNvPr id="124" name="Elipse 123">
              <a:extLst>
                <a:ext uri="{FF2B5EF4-FFF2-40B4-BE49-F238E27FC236}">
                  <a16:creationId xmlns:a16="http://schemas.microsoft.com/office/drawing/2014/main" id="{90980262-6BB7-FA48-331F-5CD9EBAAA1CB}"/>
                </a:ext>
              </a:extLst>
            </p:cNvPr>
            <p:cNvSpPr/>
            <p:nvPr/>
          </p:nvSpPr>
          <p:spPr>
            <a:xfrm>
              <a:off x="3431980" y="2333592"/>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 </a:t>
              </a:r>
            </a:p>
          </p:txBody>
        </p:sp>
        <p:sp>
          <p:nvSpPr>
            <p:cNvPr id="125" name="Elipse 124">
              <a:extLst>
                <a:ext uri="{FF2B5EF4-FFF2-40B4-BE49-F238E27FC236}">
                  <a16:creationId xmlns:a16="http://schemas.microsoft.com/office/drawing/2014/main" id="{CABAE487-B9E7-86AD-79FB-9537D87C69A9}"/>
                </a:ext>
              </a:extLst>
            </p:cNvPr>
            <p:cNvSpPr/>
            <p:nvPr/>
          </p:nvSpPr>
          <p:spPr>
            <a:xfrm>
              <a:off x="3594252" y="2333592"/>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 </a:t>
              </a:r>
            </a:p>
          </p:txBody>
        </p:sp>
        <p:sp>
          <p:nvSpPr>
            <p:cNvPr id="126" name="Elipse 125">
              <a:extLst>
                <a:ext uri="{FF2B5EF4-FFF2-40B4-BE49-F238E27FC236}">
                  <a16:creationId xmlns:a16="http://schemas.microsoft.com/office/drawing/2014/main" id="{5F4A067E-B878-1E2E-7893-9047CDBAC039}"/>
                </a:ext>
              </a:extLst>
            </p:cNvPr>
            <p:cNvSpPr/>
            <p:nvPr/>
          </p:nvSpPr>
          <p:spPr>
            <a:xfrm>
              <a:off x="5379241" y="2333592"/>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 </a:t>
              </a:r>
            </a:p>
          </p:txBody>
        </p:sp>
        <p:sp>
          <p:nvSpPr>
            <p:cNvPr id="127" name="Elipse 126">
              <a:extLst>
                <a:ext uri="{FF2B5EF4-FFF2-40B4-BE49-F238E27FC236}">
                  <a16:creationId xmlns:a16="http://schemas.microsoft.com/office/drawing/2014/main" id="{FA3D9079-0B23-99A3-4B37-9E76E838EF07}"/>
                </a:ext>
              </a:extLst>
            </p:cNvPr>
            <p:cNvSpPr/>
            <p:nvPr/>
          </p:nvSpPr>
          <p:spPr>
            <a:xfrm>
              <a:off x="4081068" y="2333592"/>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 </a:t>
              </a:r>
            </a:p>
          </p:txBody>
        </p:sp>
        <p:sp>
          <p:nvSpPr>
            <p:cNvPr id="128" name="Elipse 127">
              <a:extLst>
                <a:ext uri="{FF2B5EF4-FFF2-40B4-BE49-F238E27FC236}">
                  <a16:creationId xmlns:a16="http://schemas.microsoft.com/office/drawing/2014/main" id="{C841835A-F040-ACF0-28DC-33FBB5E58997}"/>
                </a:ext>
              </a:extLst>
            </p:cNvPr>
            <p:cNvSpPr/>
            <p:nvPr/>
          </p:nvSpPr>
          <p:spPr>
            <a:xfrm>
              <a:off x="3756524" y="2333592"/>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 </a:t>
              </a:r>
            </a:p>
          </p:txBody>
        </p:sp>
        <p:sp>
          <p:nvSpPr>
            <p:cNvPr id="129" name="Elipse 128">
              <a:extLst>
                <a:ext uri="{FF2B5EF4-FFF2-40B4-BE49-F238E27FC236}">
                  <a16:creationId xmlns:a16="http://schemas.microsoft.com/office/drawing/2014/main" id="{6028C17A-FF47-1E2C-01C3-AC6AC50314E4}"/>
                </a:ext>
              </a:extLst>
            </p:cNvPr>
            <p:cNvSpPr/>
            <p:nvPr/>
          </p:nvSpPr>
          <p:spPr>
            <a:xfrm>
              <a:off x="3918796" y="2333592"/>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 </a:t>
              </a:r>
            </a:p>
          </p:txBody>
        </p:sp>
        <p:sp>
          <p:nvSpPr>
            <p:cNvPr id="130" name="Elipse 129">
              <a:extLst>
                <a:ext uri="{FF2B5EF4-FFF2-40B4-BE49-F238E27FC236}">
                  <a16:creationId xmlns:a16="http://schemas.microsoft.com/office/drawing/2014/main" id="{CE45DE4C-18D6-8D83-F57D-785DA1170202}"/>
                </a:ext>
              </a:extLst>
            </p:cNvPr>
            <p:cNvSpPr/>
            <p:nvPr/>
          </p:nvSpPr>
          <p:spPr>
            <a:xfrm>
              <a:off x="4243340" y="2333592"/>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 </a:t>
              </a:r>
            </a:p>
          </p:txBody>
        </p:sp>
        <p:sp>
          <p:nvSpPr>
            <p:cNvPr id="131" name="Elipse 130">
              <a:extLst>
                <a:ext uri="{FF2B5EF4-FFF2-40B4-BE49-F238E27FC236}">
                  <a16:creationId xmlns:a16="http://schemas.microsoft.com/office/drawing/2014/main" id="{F77B3512-F223-080D-5FF1-F7EECDBC819F}"/>
                </a:ext>
              </a:extLst>
            </p:cNvPr>
            <p:cNvSpPr/>
            <p:nvPr/>
          </p:nvSpPr>
          <p:spPr>
            <a:xfrm>
              <a:off x="4405612" y="2333592"/>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 </a:t>
              </a:r>
            </a:p>
          </p:txBody>
        </p:sp>
        <p:sp>
          <p:nvSpPr>
            <p:cNvPr id="132" name="Elipse 131">
              <a:extLst>
                <a:ext uri="{FF2B5EF4-FFF2-40B4-BE49-F238E27FC236}">
                  <a16:creationId xmlns:a16="http://schemas.microsoft.com/office/drawing/2014/main" id="{212CAFD0-DC53-5FCD-9529-C3A666BC9DEB}"/>
                </a:ext>
              </a:extLst>
            </p:cNvPr>
            <p:cNvSpPr/>
            <p:nvPr/>
          </p:nvSpPr>
          <p:spPr>
            <a:xfrm>
              <a:off x="4567884" y="2333592"/>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 </a:t>
              </a:r>
            </a:p>
          </p:txBody>
        </p:sp>
        <p:sp>
          <p:nvSpPr>
            <p:cNvPr id="133" name="Elipse 132">
              <a:extLst>
                <a:ext uri="{FF2B5EF4-FFF2-40B4-BE49-F238E27FC236}">
                  <a16:creationId xmlns:a16="http://schemas.microsoft.com/office/drawing/2014/main" id="{D900D5F6-C967-5C36-85D1-D29CC4CB5D64}"/>
                </a:ext>
              </a:extLst>
            </p:cNvPr>
            <p:cNvSpPr/>
            <p:nvPr/>
          </p:nvSpPr>
          <p:spPr>
            <a:xfrm>
              <a:off x="4730156" y="2333592"/>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 </a:t>
              </a:r>
            </a:p>
          </p:txBody>
        </p:sp>
        <p:sp>
          <p:nvSpPr>
            <p:cNvPr id="134" name="Elipse 133">
              <a:extLst>
                <a:ext uri="{FF2B5EF4-FFF2-40B4-BE49-F238E27FC236}">
                  <a16:creationId xmlns:a16="http://schemas.microsoft.com/office/drawing/2014/main" id="{1153E434-A115-DAFA-C671-7AF104530A3D}"/>
                </a:ext>
              </a:extLst>
            </p:cNvPr>
            <p:cNvSpPr/>
            <p:nvPr/>
          </p:nvSpPr>
          <p:spPr>
            <a:xfrm>
              <a:off x="4892428" y="2333592"/>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 </a:t>
              </a:r>
            </a:p>
          </p:txBody>
        </p:sp>
        <p:sp>
          <p:nvSpPr>
            <p:cNvPr id="135" name="Elipse 134">
              <a:extLst>
                <a:ext uri="{FF2B5EF4-FFF2-40B4-BE49-F238E27FC236}">
                  <a16:creationId xmlns:a16="http://schemas.microsoft.com/office/drawing/2014/main" id="{FFB8DA21-8377-A2FA-D1D7-B08F0C3B5473}"/>
                </a:ext>
              </a:extLst>
            </p:cNvPr>
            <p:cNvSpPr/>
            <p:nvPr/>
          </p:nvSpPr>
          <p:spPr>
            <a:xfrm>
              <a:off x="5054700" y="2333592"/>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 </a:t>
              </a:r>
            </a:p>
          </p:txBody>
        </p:sp>
        <p:sp>
          <p:nvSpPr>
            <p:cNvPr id="136" name="Elipse 135">
              <a:extLst>
                <a:ext uri="{FF2B5EF4-FFF2-40B4-BE49-F238E27FC236}">
                  <a16:creationId xmlns:a16="http://schemas.microsoft.com/office/drawing/2014/main" id="{80F307E1-8683-F12F-4BB1-6088A63B2EC0}"/>
                </a:ext>
              </a:extLst>
            </p:cNvPr>
            <p:cNvSpPr/>
            <p:nvPr/>
          </p:nvSpPr>
          <p:spPr>
            <a:xfrm>
              <a:off x="5216972" y="2333592"/>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 </a:t>
              </a:r>
            </a:p>
          </p:txBody>
        </p:sp>
        <p:sp>
          <p:nvSpPr>
            <p:cNvPr id="137" name="Elipse 136">
              <a:extLst>
                <a:ext uri="{FF2B5EF4-FFF2-40B4-BE49-F238E27FC236}">
                  <a16:creationId xmlns:a16="http://schemas.microsoft.com/office/drawing/2014/main" id="{641190D5-309B-24A1-DE6E-D45720302321}"/>
                </a:ext>
              </a:extLst>
            </p:cNvPr>
            <p:cNvSpPr/>
            <p:nvPr/>
          </p:nvSpPr>
          <p:spPr>
            <a:xfrm>
              <a:off x="3269708" y="2514284"/>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 </a:t>
              </a:r>
            </a:p>
          </p:txBody>
        </p:sp>
        <p:sp>
          <p:nvSpPr>
            <p:cNvPr id="138" name="Elipse 137">
              <a:extLst>
                <a:ext uri="{FF2B5EF4-FFF2-40B4-BE49-F238E27FC236}">
                  <a16:creationId xmlns:a16="http://schemas.microsoft.com/office/drawing/2014/main" id="{45870DA3-10AB-883B-C3CD-4F1FF49E4DE6}"/>
                </a:ext>
              </a:extLst>
            </p:cNvPr>
            <p:cNvSpPr/>
            <p:nvPr/>
          </p:nvSpPr>
          <p:spPr>
            <a:xfrm>
              <a:off x="3431980" y="2514284"/>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 </a:t>
              </a:r>
            </a:p>
          </p:txBody>
        </p:sp>
        <p:sp>
          <p:nvSpPr>
            <p:cNvPr id="139" name="Elipse 138">
              <a:extLst>
                <a:ext uri="{FF2B5EF4-FFF2-40B4-BE49-F238E27FC236}">
                  <a16:creationId xmlns:a16="http://schemas.microsoft.com/office/drawing/2014/main" id="{03BDBCC5-C168-5219-74BD-8A18D10B074C}"/>
                </a:ext>
              </a:extLst>
            </p:cNvPr>
            <p:cNvSpPr/>
            <p:nvPr/>
          </p:nvSpPr>
          <p:spPr>
            <a:xfrm>
              <a:off x="3594252" y="2514284"/>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 </a:t>
              </a:r>
            </a:p>
          </p:txBody>
        </p:sp>
        <p:sp>
          <p:nvSpPr>
            <p:cNvPr id="140" name="Elipse 139">
              <a:extLst>
                <a:ext uri="{FF2B5EF4-FFF2-40B4-BE49-F238E27FC236}">
                  <a16:creationId xmlns:a16="http://schemas.microsoft.com/office/drawing/2014/main" id="{DD8B09B1-BB59-E793-5BC6-CD63C2F9FA0A}"/>
                </a:ext>
              </a:extLst>
            </p:cNvPr>
            <p:cNvSpPr/>
            <p:nvPr/>
          </p:nvSpPr>
          <p:spPr>
            <a:xfrm>
              <a:off x="5379241" y="2514284"/>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 </a:t>
              </a:r>
            </a:p>
          </p:txBody>
        </p:sp>
        <p:sp>
          <p:nvSpPr>
            <p:cNvPr id="141" name="Elipse 140">
              <a:extLst>
                <a:ext uri="{FF2B5EF4-FFF2-40B4-BE49-F238E27FC236}">
                  <a16:creationId xmlns:a16="http://schemas.microsoft.com/office/drawing/2014/main" id="{63DCA5C2-0E1D-0D89-8193-D7643D3F32BE}"/>
                </a:ext>
              </a:extLst>
            </p:cNvPr>
            <p:cNvSpPr/>
            <p:nvPr/>
          </p:nvSpPr>
          <p:spPr>
            <a:xfrm>
              <a:off x="4081068" y="2514284"/>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 </a:t>
              </a:r>
            </a:p>
          </p:txBody>
        </p:sp>
        <p:sp>
          <p:nvSpPr>
            <p:cNvPr id="142" name="Elipse 141">
              <a:extLst>
                <a:ext uri="{FF2B5EF4-FFF2-40B4-BE49-F238E27FC236}">
                  <a16:creationId xmlns:a16="http://schemas.microsoft.com/office/drawing/2014/main" id="{41EE4494-A684-20D7-C01D-E118D16A4DB9}"/>
                </a:ext>
              </a:extLst>
            </p:cNvPr>
            <p:cNvSpPr/>
            <p:nvPr/>
          </p:nvSpPr>
          <p:spPr>
            <a:xfrm>
              <a:off x="3756524" y="2514284"/>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 </a:t>
              </a:r>
            </a:p>
          </p:txBody>
        </p:sp>
        <p:sp>
          <p:nvSpPr>
            <p:cNvPr id="143" name="Elipse 142">
              <a:extLst>
                <a:ext uri="{FF2B5EF4-FFF2-40B4-BE49-F238E27FC236}">
                  <a16:creationId xmlns:a16="http://schemas.microsoft.com/office/drawing/2014/main" id="{881C043C-3479-6358-E516-C675A2732FEF}"/>
                </a:ext>
              </a:extLst>
            </p:cNvPr>
            <p:cNvSpPr/>
            <p:nvPr/>
          </p:nvSpPr>
          <p:spPr>
            <a:xfrm>
              <a:off x="3918796" y="2514284"/>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 </a:t>
              </a:r>
            </a:p>
          </p:txBody>
        </p:sp>
        <p:sp>
          <p:nvSpPr>
            <p:cNvPr id="144" name="Elipse 143">
              <a:extLst>
                <a:ext uri="{FF2B5EF4-FFF2-40B4-BE49-F238E27FC236}">
                  <a16:creationId xmlns:a16="http://schemas.microsoft.com/office/drawing/2014/main" id="{1E0F2737-00D6-44DE-CB4B-668B73A11C7C}"/>
                </a:ext>
              </a:extLst>
            </p:cNvPr>
            <p:cNvSpPr/>
            <p:nvPr/>
          </p:nvSpPr>
          <p:spPr>
            <a:xfrm>
              <a:off x="4243340" y="2514284"/>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 </a:t>
              </a:r>
            </a:p>
          </p:txBody>
        </p:sp>
        <p:sp>
          <p:nvSpPr>
            <p:cNvPr id="145" name="Elipse 144">
              <a:extLst>
                <a:ext uri="{FF2B5EF4-FFF2-40B4-BE49-F238E27FC236}">
                  <a16:creationId xmlns:a16="http://schemas.microsoft.com/office/drawing/2014/main" id="{487A8D91-E3FD-2100-3453-ADC41C48C4FB}"/>
                </a:ext>
              </a:extLst>
            </p:cNvPr>
            <p:cNvSpPr/>
            <p:nvPr/>
          </p:nvSpPr>
          <p:spPr>
            <a:xfrm>
              <a:off x="4405612" y="2514284"/>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 </a:t>
              </a:r>
            </a:p>
          </p:txBody>
        </p:sp>
        <p:sp>
          <p:nvSpPr>
            <p:cNvPr id="146" name="Elipse 145">
              <a:extLst>
                <a:ext uri="{FF2B5EF4-FFF2-40B4-BE49-F238E27FC236}">
                  <a16:creationId xmlns:a16="http://schemas.microsoft.com/office/drawing/2014/main" id="{E93607B2-9EA0-3250-B374-A2D9E6BED72C}"/>
                </a:ext>
              </a:extLst>
            </p:cNvPr>
            <p:cNvSpPr/>
            <p:nvPr/>
          </p:nvSpPr>
          <p:spPr>
            <a:xfrm>
              <a:off x="4567884" y="2514284"/>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 </a:t>
              </a:r>
            </a:p>
          </p:txBody>
        </p:sp>
        <p:sp>
          <p:nvSpPr>
            <p:cNvPr id="147" name="Elipse 146">
              <a:extLst>
                <a:ext uri="{FF2B5EF4-FFF2-40B4-BE49-F238E27FC236}">
                  <a16:creationId xmlns:a16="http://schemas.microsoft.com/office/drawing/2014/main" id="{8923CB2A-6446-4DC5-38DA-8F684CA23BB0}"/>
                </a:ext>
              </a:extLst>
            </p:cNvPr>
            <p:cNvSpPr/>
            <p:nvPr/>
          </p:nvSpPr>
          <p:spPr>
            <a:xfrm>
              <a:off x="4730156" y="2514284"/>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 </a:t>
              </a:r>
            </a:p>
          </p:txBody>
        </p:sp>
        <p:sp>
          <p:nvSpPr>
            <p:cNvPr id="148" name="Elipse 147">
              <a:extLst>
                <a:ext uri="{FF2B5EF4-FFF2-40B4-BE49-F238E27FC236}">
                  <a16:creationId xmlns:a16="http://schemas.microsoft.com/office/drawing/2014/main" id="{749C8A06-F34A-4ED3-0D3D-221F917F2F27}"/>
                </a:ext>
              </a:extLst>
            </p:cNvPr>
            <p:cNvSpPr/>
            <p:nvPr/>
          </p:nvSpPr>
          <p:spPr>
            <a:xfrm>
              <a:off x="4892428" y="2514284"/>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 </a:t>
              </a:r>
            </a:p>
          </p:txBody>
        </p:sp>
        <p:sp>
          <p:nvSpPr>
            <p:cNvPr id="149" name="Elipse 148">
              <a:extLst>
                <a:ext uri="{FF2B5EF4-FFF2-40B4-BE49-F238E27FC236}">
                  <a16:creationId xmlns:a16="http://schemas.microsoft.com/office/drawing/2014/main" id="{9DC8F83C-896C-8AC2-DE17-72F5FA8D93DF}"/>
                </a:ext>
              </a:extLst>
            </p:cNvPr>
            <p:cNvSpPr/>
            <p:nvPr/>
          </p:nvSpPr>
          <p:spPr>
            <a:xfrm>
              <a:off x="5054700" y="2514284"/>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 </a:t>
              </a:r>
            </a:p>
          </p:txBody>
        </p:sp>
        <p:sp>
          <p:nvSpPr>
            <p:cNvPr id="150" name="Elipse 149">
              <a:extLst>
                <a:ext uri="{FF2B5EF4-FFF2-40B4-BE49-F238E27FC236}">
                  <a16:creationId xmlns:a16="http://schemas.microsoft.com/office/drawing/2014/main" id="{1FD6F395-16DC-1834-097B-CCB834B37778}"/>
                </a:ext>
              </a:extLst>
            </p:cNvPr>
            <p:cNvSpPr/>
            <p:nvPr/>
          </p:nvSpPr>
          <p:spPr>
            <a:xfrm>
              <a:off x="5216972" y="2514284"/>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 </a:t>
              </a:r>
            </a:p>
          </p:txBody>
        </p:sp>
      </p:grpSp>
      <p:sp>
        <p:nvSpPr>
          <p:cNvPr id="62" name="Retângulo 61">
            <a:extLst>
              <a:ext uri="{FF2B5EF4-FFF2-40B4-BE49-F238E27FC236}">
                <a16:creationId xmlns:a16="http://schemas.microsoft.com/office/drawing/2014/main" id="{0226F6EE-73C0-5425-93C7-BA31077469D3}"/>
              </a:ext>
            </a:extLst>
          </p:cNvPr>
          <p:cNvSpPr/>
          <p:nvPr/>
        </p:nvSpPr>
        <p:spPr>
          <a:xfrm>
            <a:off x="3254318" y="3465109"/>
            <a:ext cx="2248385" cy="50361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nvGrpSpPr>
          <p:cNvPr id="151" name="Agrupar 150">
            <a:extLst>
              <a:ext uri="{FF2B5EF4-FFF2-40B4-BE49-F238E27FC236}">
                <a16:creationId xmlns:a16="http://schemas.microsoft.com/office/drawing/2014/main" id="{1E11B6CA-3BA5-957F-443C-E4B8ECA249F7}"/>
              </a:ext>
            </a:extLst>
          </p:cNvPr>
          <p:cNvGrpSpPr/>
          <p:nvPr/>
        </p:nvGrpSpPr>
        <p:grpSpPr>
          <a:xfrm>
            <a:off x="3279733" y="3493073"/>
            <a:ext cx="2217533" cy="463700"/>
            <a:chOff x="3269708" y="2158584"/>
            <a:chExt cx="2217533" cy="463700"/>
          </a:xfrm>
          <a:solidFill>
            <a:srgbClr val="007C8C"/>
          </a:solidFill>
        </p:grpSpPr>
        <p:sp>
          <p:nvSpPr>
            <p:cNvPr id="152" name="Elipse 151">
              <a:extLst>
                <a:ext uri="{FF2B5EF4-FFF2-40B4-BE49-F238E27FC236}">
                  <a16:creationId xmlns:a16="http://schemas.microsoft.com/office/drawing/2014/main" id="{5C93927C-7599-CB37-B744-7465D91AB109}"/>
                </a:ext>
              </a:extLst>
            </p:cNvPr>
            <p:cNvSpPr/>
            <p:nvPr/>
          </p:nvSpPr>
          <p:spPr>
            <a:xfrm>
              <a:off x="3269708" y="2158584"/>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 </a:t>
              </a:r>
            </a:p>
          </p:txBody>
        </p:sp>
        <p:sp>
          <p:nvSpPr>
            <p:cNvPr id="153" name="Elipse 152">
              <a:extLst>
                <a:ext uri="{FF2B5EF4-FFF2-40B4-BE49-F238E27FC236}">
                  <a16:creationId xmlns:a16="http://schemas.microsoft.com/office/drawing/2014/main" id="{7E474DB7-D9CB-0134-8E08-A5FF78AC7D7A}"/>
                </a:ext>
              </a:extLst>
            </p:cNvPr>
            <p:cNvSpPr/>
            <p:nvPr/>
          </p:nvSpPr>
          <p:spPr>
            <a:xfrm>
              <a:off x="3431980" y="2158584"/>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 </a:t>
              </a:r>
            </a:p>
          </p:txBody>
        </p:sp>
        <p:sp>
          <p:nvSpPr>
            <p:cNvPr id="154" name="Elipse 153">
              <a:extLst>
                <a:ext uri="{FF2B5EF4-FFF2-40B4-BE49-F238E27FC236}">
                  <a16:creationId xmlns:a16="http://schemas.microsoft.com/office/drawing/2014/main" id="{C7B12DAA-6E4F-AE92-AD13-F89584A54D45}"/>
                </a:ext>
              </a:extLst>
            </p:cNvPr>
            <p:cNvSpPr/>
            <p:nvPr/>
          </p:nvSpPr>
          <p:spPr>
            <a:xfrm>
              <a:off x="3594252" y="2158584"/>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 </a:t>
              </a:r>
            </a:p>
          </p:txBody>
        </p:sp>
        <p:sp>
          <p:nvSpPr>
            <p:cNvPr id="155" name="Elipse 154">
              <a:extLst>
                <a:ext uri="{FF2B5EF4-FFF2-40B4-BE49-F238E27FC236}">
                  <a16:creationId xmlns:a16="http://schemas.microsoft.com/office/drawing/2014/main" id="{155534EA-F30C-0E97-86F0-1381E4C427E9}"/>
                </a:ext>
              </a:extLst>
            </p:cNvPr>
            <p:cNvSpPr/>
            <p:nvPr/>
          </p:nvSpPr>
          <p:spPr>
            <a:xfrm>
              <a:off x="5379241" y="2158584"/>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 </a:t>
              </a:r>
            </a:p>
          </p:txBody>
        </p:sp>
        <p:sp>
          <p:nvSpPr>
            <p:cNvPr id="156" name="Elipse 155">
              <a:extLst>
                <a:ext uri="{FF2B5EF4-FFF2-40B4-BE49-F238E27FC236}">
                  <a16:creationId xmlns:a16="http://schemas.microsoft.com/office/drawing/2014/main" id="{5EE9C7AB-3100-CB46-AF4E-4FB2508D7F65}"/>
                </a:ext>
              </a:extLst>
            </p:cNvPr>
            <p:cNvSpPr/>
            <p:nvPr/>
          </p:nvSpPr>
          <p:spPr>
            <a:xfrm>
              <a:off x="4081068" y="2158584"/>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 </a:t>
              </a:r>
            </a:p>
          </p:txBody>
        </p:sp>
        <p:sp>
          <p:nvSpPr>
            <p:cNvPr id="157" name="Elipse 156">
              <a:extLst>
                <a:ext uri="{FF2B5EF4-FFF2-40B4-BE49-F238E27FC236}">
                  <a16:creationId xmlns:a16="http://schemas.microsoft.com/office/drawing/2014/main" id="{54BF9370-526F-B4A3-943B-0DA5068D1748}"/>
                </a:ext>
              </a:extLst>
            </p:cNvPr>
            <p:cNvSpPr/>
            <p:nvPr/>
          </p:nvSpPr>
          <p:spPr>
            <a:xfrm>
              <a:off x="3756524" y="2158584"/>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 </a:t>
              </a:r>
            </a:p>
          </p:txBody>
        </p:sp>
        <p:sp>
          <p:nvSpPr>
            <p:cNvPr id="158" name="Elipse 157">
              <a:extLst>
                <a:ext uri="{FF2B5EF4-FFF2-40B4-BE49-F238E27FC236}">
                  <a16:creationId xmlns:a16="http://schemas.microsoft.com/office/drawing/2014/main" id="{CFB759A9-D782-4FEB-4900-C871E41A5C77}"/>
                </a:ext>
              </a:extLst>
            </p:cNvPr>
            <p:cNvSpPr/>
            <p:nvPr/>
          </p:nvSpPr>
          <p:spPr>
            <a:xfrm>
              <a:off x="3918796" y="2158584"/>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 </a:t>
              </a:r>
            </a:p>
          </p:txBody>
        </p:sp>
        <p:sp>
          <p:nvSpPr>
            <p:cNvPr id="159" name="Elipse 158">
              <a:extLst>
                <a:ext uri="{FF2B5EF4-FFF2-40B4-BE49-F238E27FC236}">
                  <a16:creationId xmlns:a16="http://schemas.microsoft.com/office/drawing/2014/main" id="{81FB230F-6FEE-6DBD-B54D-542DAB27468E}"/>
                </a:ext>
              </a:extLst>
            </p:cNvPr>
            <p:cNvSpPr/>
            <p:nvPr/>
          </p:nvSpPr>
          <p:spPr>
            <a:xfrm>
              <a:off x="4243340" y="2158584"/>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 </a:t>
              </a:r>
            </a:p>
          </p:txBody>
        </p:sp>
        <p:sp>
          <p:nvSpPr>
            <p:cNvPr id="160" name="Elipse 159">
              <a:extLst>
                <a:ext uri="{FF2B5EF4-FFF2-40B4-BE49-F238E27FC236}">
                  <a16:creationId xmlns:a16="http://schemas.microsoft.com/office/drawing/2014/main" id="{BE73648F-D87B-8449-54F9-5ECAB5516309}"/>
                </a:ext>
              </a:extLst>
            </p:cNvPr>
            <p:cNvSpPr/>
            <p:nvPr/>
          </p:nvSpPr>
          <p:spPr>
            <a:xfrm>
              <a:off x="4405612" y="2158584"/>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 </a:t>
              </a:r>
            </a:p>
          </p:txBody>
        </p:sp>
        <p:sp>
          <p:nvSpPr>
            <p:cNvPr id="161" name="Elipse 160">
              <a:extLst>
                <a:ext uri="{FF2B5EF4-FFF2-40B4-BE49-F238E27FC236}">
                  <a16:creationId xmlns:a16="http://schemas.microsoft.com/office/drawing/2014/main" id="{91712ADC-CB2C-4CEF-A1C7-F078C8C4E38A}"/>
                </a:ext>
              </a:extLst>
            </p:cNvPr>
            <p:cNvSpPr/>
            <p:nvPr/>
          </p:nvSpPr>
          <p:spPr>
            <a:xfrm>
              <a:off x="4567884" y="2158584"/>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 </a:t>
              </a:r>
            </a:p>
          </p:txBody>
        </p:sp>
        <p:sp>
          <p:nvSpPr>
            <p:cNvPr id="162" name="Elipse 161">
              <a:extLst>
                <a:ext uri="{FF2B5EF4-FFF2-40B4-BE49-F238E27FC236}">
                  <a16:creationId xmlns:a16="http://schemas.microsoft.com/office/drawing/2014/main" id="{40E42EBC-6D7A-2760-9616-E03F0075B09F}"/>
                </a:ext>
              </a:extLst>
            </p:cNvPr>
            <p:cNvSpPr/>
            <p:nvPr/>
          </p:nvSpPr>
          <p:spPr>
            <a:xfrm>
              <a:off x="4730156" y="2158584"/>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 </a:t>
              </a:r>
            </a:p>
          </p:txBody>
        </p:sp>
        <p:sp>
          <p:nvSpPr>
            <p:cNvPr id="163" name="Elipse 162">
              <a:extLst>
                <a:ext uri="{FF2B5EF4-FFF2-40B4-BE49-F238E27FC236}">
                  <a16:creationId xmlns:a16="http://schemas.microsoft.com/office/drawing/2014/main" id="{4079D840-39BB-49CD-225B-546F70EC84F3}"/>
                </a:ext>
              </a:extLst>
            </p:cNvPr>
            <p:cNvSpPr/>
            <p:nvPr/>
          </p:nvSpPr>
          <p:spPr>
            <a:xfrm>
              <a:off x="4892428" y="2158584"/>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 </a:t>
              </a:r>
            </a:p>
          </p:txBody>
        </p:sp>
        <p:sp>
          <p:nvSpPr>
            <p:cNvPr id="164" name="Elipse 163">
              <a:extLst>
                <a:ext uri="{FF2B5EF4-FFF2-40B4-BE49-F238E27FC236}">
                  <a16:creationId xmlns:a16="http://schemas.microsoft.com/office/drawing/2014/main" id="{1B5734BE-8581-CACE-201B-135977A32924}"/>
                </a:ext>
              </a:extLst>
            </p:cNvPr>
            <p:cNvSpPr/>
            <p:nvPr/>
          </p:nvSpPr>
          <p:spPr>
            <a:xfrm>
              <a:off x="5054700" y="2158584"/>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 </a:t>
              </a:r>
            </a:p>
          </p:txBody>
        </p:sp>
        <p:sp>
          <p:nvSpPr>
            <p:cNvPr id="165" name="Elipse 164">
              <a:extLst>
                <a:ext uri="{FF2B5EF4-FFF2-40B4-BE49-F238E27FC236}">
                  <a16:creationId xmlns:a16="http://schemas.microsoft.com/office/drawing/2014/main" id="{B8416597-758F-C8D0-FA6F-1DB97F33AE59}"/>
                </a:ext>
              </a:extLst>
            </p:cNvPr>
            <p:cNvSpPr/>
            <p:nvPr/>
          </p:nvSpPr>
          <p:spPr>
            <a:xfrm>
              <a:off x="5216972" y="2158584"/>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 </a:t>
              </a:r>
            </a:p>
          </p:txBody>
        </p:sp>
        <p:sp>
          <p:nvSpPr>
            <p:cNvPr id="166" name="Elipse 165">
              <a:extLst>
                <a:ext uri="{FF2B5EF4-FFF2-40B4-BE49-F238E27FC236}">
                  <a16:creationId xmlns:a16="http://schemas.microsoft.com/office/drawing/2014/main" id="{3EE0DA27-EA69-4FBD-A50D-495555A5A5ED}"/>
                </a:ext>
              </a:extLst>
            </p:cNvPr>
            <p:cNvSpPr/>
            <p:nvPr/>
          </p:nvSpPr>
          <p:spPr>
            <a:xfrm>
              <a:off x="3269708" y="2333592"/>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 </a:t>
              </a:r>
            </a:p>
          </p:txBody>
        </p:sp>
        <p:sp>
          <p:nvSpPr>
            <p:cNvPr id="167" name="Elipse 166">
              <a:extLst>
                <a:ext uri="{FF2B5EF4-FFF2-40B4-BE49-F238E27FC236}">
                  <a16:creationId xmlns:a16="http://schemas.microsoft.com/office/drawing/2014/main" id="{E198A5BC-A121-A85B-4E80-A25E59B641A6}"/>
                </a:ext>
              </a:extLst>
            </p:cNvPr>
            <p:cNvSpPr/>
            <p:nvPr/>
          </p:nvSpPr>
          <p:spPr>
            <a:xfrm>
              <a:off x="3431980" y="2333592"/>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 </a:t>
              </a:r>
            </a:p>
          </p:txBody>
        </p:sp>
        <p:sp>
          <p:nvSpPr>
            <p:cNvPr id="168" name="Elipse 167">
              <a:extLst>
                <a:ext uri="{FF2B5EF4-FFF2-40B4-BE49-F238E27FC236}">
                  <a16:creationId xmlns:a16="http://schemas.microsoft.com/office/drawing/2014/main" id="{431FB966-96C5-7751-F9D6-7A090FC3BC05}"/>
                </a:ext>
              </a:extLst>
            </p:cNvPr>
            <p:cNvSpPr/>
            <p:nvPr/>
          </p:nvSpPr>
          <p:spPr>
            <a:xfrm>
              <a:off x="3594252" y="2333592"/>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 </a:t>
              </a:r>
            </a:p>
          </p:txBody>
        </p:sp>
        <p:sp>
          <p:nvSpPr>
            <p:cNvPr id="169" name="Elipse 168">
              <a:extLst>
                <a:ext uri="{FF2B5EF4-FFF2-40B4-BE49-F238E27FC236}">
                  <a16:creationId xmlns:a16="http://schemas.microsoft.com/office/drawing/2014/main" id="{B922CD1F-9A37-7AE1-91FA-D0C49108EA39}"/>
                </a:ext>
              </a:extLst>
            </p:cNvPr>
            <p:cNvSpPr/>
            <p:nvPr/>
          </p:nvSpPr>
          <p:spPr>
            <a:xfrm>
              <a:off x="5379241" y="2333592"/>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 </a:t>
              </a:r>
            </a:p>
          </p:txBody>
        </p:sp>
        <p:sp>
          <p:nvSpPr>
            <p:cNvPr id="170" name="Elipse 169">
              <a:extLst>
                <a:ext uri="{FF2B5EF4-FFF2-40B4-BE49-F238E27FC236}">
                  <a16:creationId xmlns:a16="http://schemas.microsoft.com/office/drawing/2014/main" id="{EEE6D4B5-5C33-C2A1-C511-86D842737391}"/>
                </a:ext>
              </a:extLst>
            </p:cNvPr>
            <p:cNvSpPr/>
            <p:nvPr/>
          </p:nvSpPr>
          <p:spPr>
            <a:xfrm>
              <a:off x="4081068" y="2333592"/>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 </a:t>
              </a:r>
            </a:p>
          </p:txBody>
        </p:sp>
        <p:sp>
          <p:nvSpPr>
            <p:cNvPr id="171" name="Elipse 170">
              <a:extLst>
                <a:ext uri="{FF2B5EF4-FFF2-40B4-BE49-F238E27FC236}">
                  <a16:creationId xmlns:a16="http://schemas.microsoft.com/office/drawing/2014/main" id="{29828551-9B5C-733B-1AF8-EB60CD3FF7FE}"/>
                </a:ext>
              </a:extLst>
            </p:cNvPr>
            <p:cNvSpPr/>
            <p:nvPr/>
          </p:nvSpPr>
          <p:spPr>
            <a:xfrm>
              <a:off x="3756524" y="2333592"/>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 </a:t>
              </a:r>
            </a:p>
          </p:txBody>
        </p:sp>
        <p:sp>
          <p:nvSpPr>
            <p:cNvPr id="172" name="Elipse 171">
              <a:extLst>
                <a:ext uri="{FF2B5EF4-FFF2-40B4-BE49-F238E27FC236}">
                  <a16:creationId xmlns:a16="http://schemas.microsoft.com/office/drawing/2014/main" id="{9BC37A0B-FA7A-9018-ABDC-FC4C3462D6C4}"/>
                </a:ext>
              </a:extLst>
            </p:cNvPr>
            <p:cNvSpPr/>
            <p:nvPr/>
          </p:nvSpPr>
          <p:spPr>
            <a:xfrm>
              <a:off x="3918796" y="2333592"/>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 </a:t>
              </a:r>
            </a:p>
          </p:txBody>
        </p:sp>
        <p:sp>
          <p:nvSpPr>
            <p:cNvPr id="173" name="Elipse 172">
              <a:extLst>
                <a:ext uri="{FF2B5EF4-FFF2-40B4-BE49-F238E27FC236}">
                  <a16:creationId xmlns:a16="http://schemas.microsoft.com/office/drawing/2014/main" id="{99FABEC4-53EC-2BC9-671B-A5EBF5B21F5C}"/>
                </a:ext>
              </a:extLst>
            </p:cNvPr>
            <p:cNvSpPr/>
            <p:nvPr/>
          </p:nvSpPr>
          <p:spPr>
            <a:xfrm>
              <a:off x="4243340" y="2333592"/>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 </a:t>
              </a:r>
            </a:p>
          </p:txBody>
        </p:sp>
        <p:sp>
          <p:nvSpPr>
            <p:cNvPr id="174" name="Elipse 173">
              <a:extLst>
                <a:ext uri="{FF2B5EF4-FFF2-40B4-BE49-F238E27FC236}">
                  <a16:creationId xmlns:a16="http://schemas.microsoft.com/office/drawing/2014/main" id="{9A1E59C4-072B-6D9A-8C53-BC68ACD38CA9}"/>
                </a:ext>
              </a:extLst>
            </p:cNvPr>
            <p:cNvSpPr/>
            <p:nvPr/>
          </p:nvSpPr>
          <p:spPr>
            <a:xfrm>
              <a:off x="4405612" y="2333592"/>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 </a:t>
              </a:r>
            </a:p>
          </p:txBody>
        </p:sp>
        <p:sp>
          <p:nvSpPr>
            <p:cNvPr id="175" name="Elipse 174">
              <a:extLst>
                <a:ext uri="{FF2B5EF4-FFF2-40B4-BE49-F238E27FC236}">
                  <a16:creationId xmlns:a16="http://schemas.microsoft.com/office/drawing/2014/main" id="{D59E8A82-E488-70CB-035D-EF6F7DF893C4}"/>
                </a:ext>
              </a:extLst>
            </p:cNvPr>
            <p:cNvSpPr/>
            <p:nvPr/>
          </p:nvSpPr>
          <p:spPr>
            <a:xfrm>
              <a:off x="4567884" y="2333592"/>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 </a:t>
              </a:r>
            </a:p>
          </p:txBody>
        </p:sp>
        <p:sp>
          <p:nvSpPr>
            <p:cNvPr id="176" name="Elipse 175">
              <a:extLst>
                <a:ext uri="{FF2B5EF4-FFF2-40B4-BE49-F238E27FC236}">
                  <a16:creationId xmlns:a16="http://schemas.microsoft.com/office/drawing/2014/main" id="{DF3B22BF-5C6D-DCDB-B14D-5AA8EBC2E8EB}"/>
                </a:ext>
              </a:extLst>
            </p:cNvPr>
            <p:cNvSpPr/>
            <p:nvPr/>
          </p:nvSpPr>
          <p:spPr>
            <a:xfrm>
              <a:off x="4730156" y="2333592"/>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 </a:t>
              </a:r>
            </a:p>
          </p:txBody>
        </p:sp>
        <p:sp>
          <p:nvSpPr>
            <p:cNvPr id="177" name="Elipse 176">
              <a:extLst>
                <a:ext uri="{FF2B5EF4-FFF2-40B4-BE49-F238E27FC236}">
                  <a16:creationId xmlns:a16="http://schemas.microsoft.com/office/drawing/2014/main" id="{29872B72-75E7-6956-90D4-106409BFD0A8}"/>
                </a:ext>
              </a:extLst>
            </p:cNvPr>
            <p:cNvSpPr/>
            <p:nvPr/>
          </p:nvSpPr>
          <p:spPr>
            <a:xfrm>
              <a:off x="4892428" y="2333592"/>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 </a:t>
              </a:r>
            </a:p>
          </p:txBody>
        </p:sp>
        <p:sp>
          <p:nvSpPr>
            <p:cNvPr id="178" name="Elipse 177">
              <a:extLst>
                <a:ext uri="{FF2B5EF4-FFF2-40B4-BE49-F238E27FC236}">
                  <a16:creationId xmlns:a16="http://schemas.microsoft.com/office/drawing/2014/main" id="{F91A17D7-FF8A-FF6E-E187-29D299B3FF23}"/>
                </a:ext>
              </a:extLst>
            </p:cNvPr>
            <p:cNvSpPr/>
            <p:nvPr/>
          </p:nvSpPr>
          <p:spPr>
            <a:xfrm>
              <a:off x="5054700" y="2333592"/>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 </a:t>
              </a:r>
            </a:p>
          </p:txBody>
        </p:sp>
        <p:sp>
          <p:nvSpPr>
            <p:cNvPr id="179" name="Elipse 178">
              <a:extLst>
                <a:ext uri="{FF2B5EF4-FFF2-40B4-BE49-F238E27FC236}">
                  <a16:creationId xmlns:a16="http://schemas.microsoft.com/office/drawing/2014/main" id="{E74D74E0-B412-6D19-2ACE-0495A728C22B}"/>
                </a:ext>
              </a:extLst>
            </p:cNvPr>
            <p:cNvSpPr/>
            <p:nvPr/>
          </p:nvSpPr>
          <p:spPr>
            <a:xfrm>
              <a:off x="5216972" y="2333592"/>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 </a:t>
              </a:r>
            </a:p>
          </p:txBody>
        </p:sp>
        <p:sp>
          <p:nvSpPr>
            <p:cNvPr id="180" name="Elipse 179">
              <a:extLst>
                <a:ext uri="{FF2B5EF4-FFF2-40B4-BE49-F238E27FC236}">
                  <a16:creationId xmlns:a16="http://schemas.microsoft.com/office/drawing/2014/main" id="{EFADB692-023A-F735-DA1F-B02CB957E4DB}"/>
                </a:ext>
              </a:extLst>
            </p:cNvPr>
            <p:cNvSpPr/>
            <p:nvPr/>
          </p:nvSpPr>
          <p:spPr>
            <a:xfrm>
              <a:off x="3269708" y="2514284"/>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 </a:t>
              </a:r>
            </a:p>
          </p:txBody>
        </p:sp>
        <p:sp>
          <p:nvSpPr>
            <p:cNvPr id="181" name="Elipse 180">
              <a:extLst>
                <a:ext uri="{FF2B5EF4-FFF2-40B4-BE49-F238E27FC236}">
                  <a16:creationId xmlns:a16="http://schemas.microsoft.com/office/drawing/2014/main" id="{907A9B72-87BE-960C-C384-8D045FFE4B93}"/>
                </a:ext>
              </a:extLst>
            </p:cNvPr>
            <p:cNvSpPr/>
            <p:nvPr/>
          </p:nvSpPr>
          <p:spPr>
            <a:xfrm>
              <a:off x="3431980" y="2514284"/>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 </a:t>
              </a:r>
            </a:p>
          </p:txBody>
        </p:sp>
        <p:sp>
          <p:nvSpPr>
            <p:cNvPr id="182" name="Elipse 181">
              <a:extLst>
                <a:ext uri="{FF2B5EF4-FFF2-40B4-BE49-F238E27FC236}">
                  <a16:creationId xmlns:a16="http://schemas.microsoft.com/office/drawing/2014/main" id="{0285F044-2CB5-67D4-CAD7-2EB602281ABE}"/>
                </a:ext>
              </a:extLst>
            </p:cNvPr>
            <p:cNvSpPr/>
            <p:nvPr/>
          </p:nvSpPr>
          <p:spPr>
            <a:xfrm>
              <a:off x="3594252" y="2514284"/>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 </a:t>
              </a:r>
            </a:p>
          </p:txBody>
        </p:sp>
        <p:sp>
          <p:nvSpPr>
            <p:cNvPr id="183" name="Elipse 182">
              <a:extLst>
                <a:ext uri="{FF2B5EF4-FFF2-40B4-BE49-F238E27FC236}">
                  <a16:creationId xmlns:a16="http://schemas.microsoft.com/office/drawing/2014/main" id="{2720360D-E02B-3640-BD07-82E9099B8049}"/>
                </a:ext>
              </a:extLst>
            </p:cNvPr>
            <p:cNvSpPr/>
            <p:nvPr/>
          </p:nvSpPr>
          <p:spPr>
            <a:xfrm>
              <a:off x="5379241" y="2514284"/>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 </a:t>
              </a:r>
            </a:p>
          </p:txBody>
        </p:sp>
        <p:sp>
          <p:nvSpPr>
            <p:cNvPr id="184" name="Elipse 183">
              <a:extLst>
                <a:ext uri="{FF2B5EF4-FFF2-40B4-BE49-F238E27FC236}">
                  <a16:creationId xmlns:a16="http://schemas.microsoft.com/office/drawing/2014/main" id="{ECDCD836-EF4D-41C7-44F6-16A11DBFF297}"/>
                </a:ext>
              </a:extLst>
            </p:cNvPr>
            <p:cNvSpPr/>
            <p:nvPr/>
          </p:nvSpPr>
          <p:spPr>
            <a:xfrm>
              <a:off x="4081068" y="2514284"/>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 </a:t>
              </a:r>
            </a:p>
          </p:txBody>
        </p:sp>
        <p:sp>
          <p:nvSpPr>
            <p:cNvPr id="185" name="Elipse 184">
              <a:extLst>
                <a:ext uri="{FF2B5EF4-FFF2-40B4-BE49-F238E27FC236}">
                  <a16:creationId xmlns:a16="http://schemas.microsoft.com/office/drawing/2014/main" id="{83D63D1D-1F6C-7FB0-13DA-52539F0F3957}"/>
                </a:ext>
              </a:extLst>
            </p:cNvPr>
            <p:cNvSpPr/>
            <p:nvPr/>
          </p:nvSpPr>
          <p:spPr>
            <a:xfrm>
              <a:off x="3756524" y="2514284"/>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 </a:t>
              </a:r>
            </a:p>
          </p:txBody>
        </p:sp>
        <p:sp>
          <p:nvSpPr>
            <p:cNvPr id="186" name="Elipse 185">
              <a:extLst>
                <a:ext uri="{FF2B5EF4-FFF2-40B4-BE49-F238E27FC236}">
                  <a16:creationId xmlns:a16="http://schemas.microsoft.com/office/drawing/2014/main" id="{93F73C3C-156E-BB35-230D-9966A4BE836D}"/>
                </a:ext>
              </a:extLst>
            </p:cNvPr>
            <p:cNvSpPr/>
            <p:nvPr/>
          </p:nvSpPr>
          <p:spPr>
            <a:xfrm>
              <a:off x="3918796" y="2514284"/>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 </a:t>
              </a:r>
            </a:p>
          </p:txBody>
        </p:sp>
        <p:sp>
          <p:nvSpPr>
            <p:cNvPr id="187" name="Elipse 186">
              <a:extLst>
                <a:ext uri="{FF2B5EF4-FFF2-40B4-BE49-F238E27FC236}">
                  <a16:creationId xmlns:a16="http://schemas.microsoft.com/office/drawing/2014/main" id="{3A4CFCF1-060C-7FA6-7285-E89FF13D39F4}"/>
                </a:ext>
              </a:extLst>
            </p:cNvPr>
            <p:cNvSpPr/>
            <p:nvPr/>
          </p:nvSpPr>
          <p:spPr>
            <a:xfrm>
              <a:off x="4243340" y="2514284"/>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 </a:t>
              </a:r>
            </a:p>
          </p:txBody>
        </p:sp>
        <p:sp>
          <p:nvSpPr>
            <p:cNvPr id="188" name="Elipse 187">
              <a:extLst>
                <a:ext uri="{FF2B5EF4-FFF2-40B4-BE49-F238E27FC236}">
                  <a16:creationId xmlns:a16="http://schemas.microsoft.com/office/drawing/2014/main" id="{5691D391-2EF6-E2CF-2B86-1D615BD4BEAA}"/>
                </a:ext>
              </a:extLst>
            </p:cNvPr>
            <p:cNvSpPr/>
            <p:nvPr/>
          </p:nvSpPr>
          <p:spPr>
            <a:xfrm>
              <a:off x="4405612" y="2514284"/>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 </a:t>
              </a:r>
            </a:p>
          </p:txBody>
        </p:sp>
        <p:sp>
          <p:nvSpPr>
            <p:cNvPr id="189" name="Elipse 188">
              <a:extLst>
                <a:ext uri="{FF2B5EF4-FFF2-40B4-BE49-F238E27FC236}">
                  <a16:creationId xmlns:a16="http://schemas.microsoft.com/office/drawing/2014/main" id="{BCA8D7D6-ABF4-5CC8-3F9A-46B0A4DB7690}"/>
                </a:ext>
              </a:extLst>
            </p:cNvPr>
            <p:cNvSpPr/>
            <p:nvPr/>
          </p:nvSpPr>
          <p:spPr>
            <a:xfrm>
              <a:off x="4567884" y="2514284"/>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 </a:t>
              </a:r>
            </a:p>
          </p:txBody>
        </p:sp>
        <p:sp>
          <p:nvSpPr>
            <p:cNvPr id="190" name="Elipse 189">
              <a:extLst>
                <a:ext uri="{FF2B5EF4-FFF2-40B4-BE49-F238E27FC236}">
                  <a16:creationId xmlns:a16="http://schemas.microsoft.com/office/drawing/2014/main" id="{ABF5AA15-E3B5-6A9E-5CDF-6C15037A9A09}"/>
                </a:ext>
              </a:extLst>
            </p:cNvPr>
            <p:cNvSpPr/>
            <p:nvPr/>
          </p:nvSpPr>
          <p:spPr>
            <a:xfrm>
              <a:off x="4730156" y="2514284"/>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 </a:t>
              </a:r>
            </a:p>
          </p:txBody>
        </p:sp>
        <p:sp>
          <p:nvSpPr>
            <p:cNvPr id="191" name="Elipse 190">
              <a:extLst>
                <a:ext uri="{FF2B5EF4-FFF2-40B4-BE49-F238E27FC236}">
                  <a16:creationId xmlns:a16="http://schemas.microsoft.com/office/drawing/2014/main" id="{0FAABE09-71A4-F1D8-1D39-17F7B1EEAF26}"/>
                </a:ext>
              </a:extLst>
            </p:cNvPr>
            <p:cNvSpPr/>
            <p:nvPr/>
          </p:nvSpPr>
          <p:spPr>
            <a:xfrm>
              <a:off x="4892428" y="2514284"/>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 </a:t>
              </a:r>
            </a:p>
          </p:txBody>
        </p:sp>
        <p:sp>
          <p:nvSpPr>
            <p:cNvPr id="192" name="Elipse 191">
              <a:extLst>
                <a:ext uri="{FF2B5EF4-FFF2-40B4-BE49-F238E27FC236}">
                  <a16:creationId xmlns:a16="http://schemas.microsoft.com/office/drawing/2014/main" id="{D9EF073D-3702-4A50-B5A2-7006D70FEEB8}"/>
                </a:ext>
              </a:extLst>
            </p:cNvPr>
            <p:cNvSpPr/>
            <p:nvPr/>
          </p:nvSpPr>
          <p:spPr>
            <a:xfrm>
              <a:off x="5054700" y="2514284"/>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 </a:t>
              </a:r>
            </a:p>
          </p:txBody>
        </p:sp>
        <p:sp>
          <p:nvSpPr>
            <p:cNvPr id="193" name="Elipse 192">
              <a:extLst>
                <a:ext uri="{FF2B5EF4-FFF2-40B4-BE49-F238E27FC236}">
                  <a16:creationId xmlns:a16="http://schemas.microsoft.com/office/drawing/2014/main" id="{C5385C5F-4D74-5294-6C99-D829E2952631}"/>
                </a:ext>
              </a:extLst>
            </p:cNvPr>
            <p:cNvSpPr/>
            <p:nvPr/>
          </p:nvSpPr>
          <p:spPr>
            <a:xfrm>
              <a:off x="5216972" y="2514284"/>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 </a:t>
              </a:r>
            </a:p>
          </p:txBody>
        </p:sp>
      </p:grpSp>
      <p:sp>
        <p:nvSpPr>
          <p:cNvPr id="194" name="Retângulo 193">
            <a:extLst>
              <a:ext uri="{FF2B5EF4-FFF2-40B4-BE49-F238E27FC236}">
                <a16:creationId xmlns:a16="http://schemas.microsoft.com/office/drawing/2014/main" id="{9C6294B8-3E96-EE24-4F9F-19CF1E2CEB52}"/>
              </a:ext>
            </a:extLst>
          </p:cNvPr>
          <p:cNvSpPr/>
          <p:nvPr/>
        </p:nvSpPr>
        <p:spPr>
          <a:xfrm>
            <a:off x="3254318" y="4125173"/>
            <a:ext cx="2248385" cy="50361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nvGrpSpPr>
          <p:cNvPr id="195" name="Agrupar 194">
            <a:extLst>
              <a:ext uri="{FF2B5EF4-FFF2-40B4-BE49-F238E27FC236}">
                <a16:creationId xmlns:a16="http://schemas.microsoft.com/office/drawing/2014/main" id="{E3B9726E-FD8E-DBBC-7370-15C305779DAB}"/>
              </a:ext>
            </a:extLst>
          </p:cNvPr>
          <p:cNvGrpSpPr/>
          <p:nvPr/>
        </p:nvGrpSpPr>
        <p:grpSpPr>
          <a:xfrm>
            <a:off x="3279733" y="4153137"/>
            <a:ext cx="2217533" cy="463700"/>
            <a:chOff x="3269708" y="2158584"/>
            <a:chExt cx="2217533" cy="463700"/>
          </a:xfrm>
          <a:solidFill>
            <a:srgbClr val="004255"/>
          </a:solidFill>
        </p:grpSpPr>
        <p:sp>
          <p:nvSpPr>
            <p:cNvPr id="196" name="Elipse 195">
              <a:extLst>
                <a:ext uri="{FF2B5EF4-FFF2-40B4-BE49-F238E27FC236}">
                  <a16:creationId xmlns:a16="http://schemas.microsoft.com/office/drawing/2014/main" id="{4C6DEE91-B18D-5355-04BE-2C4D717FE2B5}"/>
                </a:ext>
              </a:extLst>
            </p:cNvPr>
            <p:cNvSpPr/>
            <p:nvPr/>
          </p:nvSpPr>
          <p:spPr>
            <a:xfrm>
              <a:off x="3269708" y="2158584"/>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 </a:t>
              </a:r>
            </a:p>
          </p:txBody>
        </p:sp>
        <p:sp>
          <p:nvSpPr>
            <p:cNvPr id="197" name="Elipse 196">
              <a:extLst>
                <a:ext uri="{FF2B5EF4-FFF2-40B4-BE49-F238E27FC236}">
                  <a16:creationId xmlns:a16="http://schemas.microsoft.com/office/drawing/2014/main" id="{261709D0-58D2-973B-F7FA-78D6DDFE7B2C}"/>
                </a:ext>
              </a:extLst>
            </p:cNvPr>
            <p:cNvSpPr/>
            <p:nvPr/>
          </p:nvSpPr>
          <p:spPr>
            <a:xfrm>
              <a:off x="3431980" y="2158584"/>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 </a:t>
              </a:r>
            </a:p>
          </p:txBody>
        </p:sp>
        <p:sp>
          <p:nvSpPr>
            <p:cNvPr id="198" name="Elipse 197">
              <a:extLst>
                <a:ext uri="{FF2B5EF4-FFF2-40B4-BE49-F238E27FC236}">
                  <a16:creationId xmlns:a16="http://schemas.microsoft.com/office/drawing/2014/main" id="{B4658659-8332-6FA1-4E69-04F03838A941}"/>
                </a:ext>
              </a:extLst>
            </p:cNvPr>
            <p:cNvSpPr/>
            <p:nvPr/>
          </p:nvSpPr>
          <p:spPr>
            <a:xfrm>
              <a:off x="3594252" y="2158584"/>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 </a:t>
              </a:r>
            </a:p>
          </p:txBody>
        </p:sp>
        <p:sp>
          <p:nvSpPr>
            <p:cNvPr id="199" name="Elipse 198">
              <a:extLst>
                <a:ext uri="{FF2B5EF4-FFF2-40B4-BE49-F238E27FC236}">
                  <a16:creationId xmlns:a16="http://schemas.microsoft.com/office/drawing/2014/main" id="{F7DAEAAE-AEC7-3D2E-9B6B-DDA26513AFED}"/>
                </a:ext>
              </a:extLst>
            </p:cNvPr>
            <p:cNvSpPr/>
            <p:nvPr/>
          </p:nvSpPr>
          <p:spPr>
            <a:xfrm>
              <a:off x="5379241" y="2158584"/>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 </a:t>
              </a:r>
            </a:p>
          </p:txBody>
        </p:sp>
        <p:sp>
          <p:nvSpPr>
            <p:cNvPr id="200" name="Elipse 199">
              <a:extLst>
                <a:ext uri="{FF2B5EF4-FFF2-40B4-BE49-F238E27FC236}">
                  <a16:creationId xmlns:a16="http://schemas.microsoft.com/office/drawing/2014/main" id="{691871A7-DCBA-E174-DA9C-2C812EFAB88C}"/>
                </a:ext>
              </a:extLst>
            </p:cNvPr>
            <p:cNvSpPr/>
            <p:nvPr/>
          </p:nvSpPr>
          <p:spPr>
            <a:xfrm>
              <a:off x="4081068" y="2158584"/>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 </a:t>
              </a:r>
            </a:p>
          </p:txBody>
        </p:sp>
        <p:sp>
          <p:nvSpPr>
            <p:cNvPr id="201" name="Elipse 200">
              <a:extLst>
                <a:ext uri="{FF2B5EF4-FFF2-40B4-BE49-F238E27FC236}">
                  <a16:creationId xmlns:a16="http://schemas.microsoft.com/office/drawing/2014/main" id="{5C3AC27C-0059-F63A-2F4D-14084B0F28FB}"/>
                </a:ext>
              </a:extLst>
            </p:cNvPr>
            <p:cNvSpPr/>
            <p:nvPr/>
          </p:nvSpPr>
          <p:spPr>
            <a:xfrm>
              <a:off x="3756524" y="2158584"/>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 </a:t>
              </a:r>
            </a:p>
          </p:txBody>
        </p:sp>
        <p:sp>
          <p:nvSpPr>
            <p:cNvPr id="202" name="Elipse 201">
              <a:extLst>
                <a:ext uri="{FF2B5EF4-FFF2-40B4-BE49-F238E27FC236}">
                  <a16:creationId xmlns:a16="http://schemas.microsoft.com/office/drawing/2014/main" id="{4CFAD806-1AB8-B669-E1D4-3F4127929978}"/>
                </a:ext>
              </a:extLst>
            </p:cNvPr>
            <p:cNvSpPr/>
            <p:nvPr/>
          </p:nvSpPr>
          <p:spPr>
            <a:xfrm>
              <a:off x="3918796" y="2158584"/>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 </a:t>
              </a:r>
            </a:p>
          </p:txBody>
        </p:sp>
        <p:sp>
          <p:nvSpPr>
            <p:cNvPr id="203" name="Elipse 202">
              <a:extLst>
                <a:ext uri="{FF2B5EF4-FFF2-40B4-BE49-F238E27FC236}">
                  <a16:creationId xmlns:a16="http://schemas.microsoft.com/office/drawing/2014/main" id="{00FA2AD4-1BF4-65A2-3CDE-3C2A74478F10}"/>
                </a:ext>
              </a:extLst>
            </p:cNvPr>
            <p:cNvSpPr/>
            <p:nvPr/>
          </p:nvSpPr>
          <p:spPr>
            <a:xfrm>
              <a:off x="4243340" y="2158584"/>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 </a:t>
              </a:r>
            </a:p>
          </p:txBody>
        </p:sp>
        <p:sp>
          <p:nvSpPr>
            <p:cNvPr id="204" name="Elipse 203">
              <a:extLst>
                <a:ext uri="{FF2B5EF4-FFF2-40B4-BE49-F238E27FC236}">
                  <a16:creationId xmlns:a16="http://schemas.microsoft.com/office/drawing/2014/main" id="{2F6A6A5F-2921-CB04-4B7A-5C28CD86FFD6}"/>
                </a:ext>
              </a:extLst>
            </p:cNvPr>
            <p:cNvSpPr/>
            <p:nvPr/>
          </p:nvSpPr>
          <p:spPr>
            <a:xfrm>
              <a:off x="4405612" y="2158584"/>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 </a:t>
              </a:r>
            </a:p>
          </p:txBody>
        </p:sp>
        <p:sp>
          <p:nvSpPr>
            <p:cNvPr id="205" name="Elipse 204">
              <a:extLst>
                <a:ext uri="{FF2B5EF4-FFF2-40B4-BE49-F238E27FC236}">
                  <a16:creationId xmlns:a16="http://schemas.microsoft.com/office/drawing/2014/main" id="{DA9CA71E-7F8C-31B0-7F6A-3E734175CBC9}"/>
                </a:ext>
              </a:extLst>
            </p:cNvPr>
            <p:cNvSpPr/>
            <p:nvPr/>
          </p:nvSpPr>
          <p:spPr>
            <a:xfrm>
              <a:off x="4567884" y="2158584"/>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 </a:t>
              </a:r>
            </a:p>
          </p:txBody>
        </p:sp>
        <p:sp>
          <p:nvSpPr>
            <p:cNvPr id="206" name="Elipse 205">
              <a:extLst>
                <a:ext uri="{FF2B5EF4-FFF2-40B4-BE49-F238E27FC236}">
                  <a16:creationId xmlns:a16="http://schemas.microsoft.com/office/drawing/2014/main" id="{562810F9-673B-9F72-33AD-7AA1D05BAB87}"/>
                </a:ext>
              </a:extLst>
            </p:cNvPr>
            <p:cNvSpPr/>
            <p:nvPr/>
          </p:nvSpPr>
          <p:spPr>
            <a:xfrm>
              <a:off x="4730156" y="2158584"/>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 </a:t>
              </a:r>
            </a:p>
          </p:txBody>
        </p:sp>
        <p:sp>
          <p:nvSpPr>
            <p:cNvPr id="207" name="Elipse 206">
              <a:extLst>
                <a:ext uri="{FF2B5EF4-FFF2-40B4-BE49-F238E27FC236}">
                  <a16:creationId xmlns:a16="http://schemas.microsoft.com/office/drawing/2014/main" id="{09749569-7DE6-417C-0DAB-B8BFE5D71D68}"/>
                </a:ext>
              </a:extLst>
            </p:cNvPr>
            <p:cNvSpPr/>
            <p:nvPr/>
          </p:nvSpPr>
          <p:spPr>
            <a:xfrm>
              <a:off x="4892428" y="2158584"/>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 </a:t>
              </a:r>
            </a:p>
          </p:txBody>
        </p:sp>
        <p:sp>
          <p:nvSpPr>
            <p:cNvPr id="208" name="Elipse 207">
              <a:extLst>
                <a:ext uri="{FF2B5EF4-FFF2-40B4-BE49-F238E27FC236}">
                  <a16:creationId xmlns:a16="http://schemas.microsoft.com/office/drawing/2014/main" id="{1F4E5E54-8B5A-A492-0055-A65C0853CB57}"/>
                </a:ext>
              </a:extLst>
            </p:cNvPr>
            <p:cNvSpPr/>
            <p:nvPr/>
          </p:nvSpPr>
          <p:spPr>
            <a:xfrm>
              <a:off x="5054700" y="2158584"/>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 </a:t>
              </a:r>
            </a:p>
          </p:txBody>
        </p:sp>
        <p:sp>
          <p:nvSpPr>
            <p:cNvPr id="209" name="Elipse 208">
              <a:extLst>
                <a:ext uri="{FF2B5EF4-FFF2-40B4-BE49-F238E27FC236}">
                  <a16:creationId xmlns:a16="http://schemas.microsoft.com/office/drawing/2014/main" id="{1FF3164D-EA87-7C04-0D6B-308AFC529213}"/>
                </a:ext>
              </a:extLst>
            </p:cNvPr>
            <p:cNvSpPr/>
            <p:nvPr/>
          </p:nvSpPr>
          <p:spPr>
            <a:xfrm>
              <a:off x="5216972" y="2158584"/>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 </a:t>
              </a:r>
            </a:p>
          </p:txBody>
        </p:sp>
        <p:sp>
          <p:nvSpPr>
            <p:cNvPr id="210" name="Elipse 209">
              <a:extLst>
                <a:ext uri="{FF2B5EF4-FFF2-40B4-BE49-F238E27FC236}">
                  <a16:creationId xmlns:a16="http://schemas.microsoft.com/office/drawing/2014/main" id="{E4C6510A-341C-E89E-AE94-E0F2887A4F17}"/>
                </a:ext>
              </a:extLst>
            </p:cNvPr>
            <p:cNvSpPr/>
            <p:nvPr/>
          </p:nvSpPr>
          <p:spPr>
            <a:xfrm>
              <a:off x="3269708" y="2333592"/>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 </a:t>
              </a:r>
            </a:p>
          </p:txBody>
        </p:sp>
        <p:sp>
          <p:nvSpPr>
            <p:cNvPr id="211" name="Elipse 210">
              <a:extLst>
                <a:ext uri="{FF2B5EF4-FFF2-40B4-BE49-F238E27FC236}">
                  <a16:creationId xmlns:a16="http://schemas.microsoft.com/office/drawing/2014/main" id="{87B65468-7290-EFC3-D8FE-497366FC0679}"/>
                </a:ext>
              </a:extLst>
            </p:cNvPr>
            <p:cNvSpPr/>
            <p:nvPr/>
          </p:nvSpPr>
          <p:spPr>
            <a:xfrm>
              <a:off x="3431980" y="2333592"/>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 </a:t>
              </a:r>
            </a:p>
          </p:txBody>
        </p:sp>
        <p:sp>
          <p:nvSpPr>
            <p:cNvPr id="212" name="Elipse 211">
              <a:extLst>
                <a:ext uri="{FF2B5EF4-FFF2-40B4-BE49-F238E27FC236}">
                  <a16:creationId xmlns:a16="http://schemas.microsoft.com/office/drawing/2014/main" id="{37A53E7D-1046-3C89-B4A3-A12FD1EA3827}"/>
                </a:ext>
              </a:extLst>
            </p:cNvPr>
            <p:cNvSpPr/>
            <p:nvPr/>
          </p:nvSpPr>
          <p:spPr>
            <a:xfrm>
              <a:off x="3594252" y="2333592"/>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 </a:t>
              </a:r>
            </a:p>
          </p:txBody>
        </p:sp>
        <p:sp>
          <p:nvSpPr>
            <p:cNvPr id="213" name="Elipse 212">
              <a:extLst>
                <a:ext uri="{FF2B5EF4-FFF2-40B4-BE49-F238E27FC236}">
                  <a16:creationId xmlns:a16="http://schemas.microsoft.com/office/drawing/2014/main" id="{974C2950-B051-FF94-BBAE-8EF81A1FB8A7}"/>
                </a:ext>
              </a:extLst>
            </p:cNvPr>
            <p:cNvSpPr/>
            <p:nvPr/>
          </p:nvSpPr>
          <p:spPr>
            <a:xfrm>
              <a:off x="5379241" y="2333592"/>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 </a:t>
              </a:r>
            </a:p>
          </p:txBody>
        </p:sp>
        <p:sp>
          <p:nvSpPr>
            <p:cNvPr id="214" name="Elipse 213">
              <a:extLst>
                <a:ext uri="{FF2B5EF4-FFF2-40B4-BE49-F238E27FC236}">
                  <a16:creationId xmlns:a16="http://schemas.microsoft.com/office/drawing/2014/main" id="{43BA57A4-4212-04DE-280C-F0A84DF47F40}"/>
                </a:ext>
              </a:extLst>
            </p:cNvPr>
            <p:cNvSpPr/>
            <p:nvPr/>
          </p:nvSpPr>
          <p:spPr>
            <a:xfrm>
              <a:off x="4081068" y="2333592"/>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 </a:t>
              </a:r>
            </a:p>
          </p:txBody>
        </p:sp>
        <p:sp>
          <p:nvSpPr>
            <p:cNvPr id="215" name="Elipse 214">
              <a:extLst>
                <a:ext uri="{FF2B5EF4-FFF2-40B4-BE49-F238E27FC236}">
                  <a16:creationId xmlns:a16="http://schemas.microsoft.com/office/drawing/2014/main" id="{F6D62DBA-009B-5005-F97C-35A27938CEDB}"/>
                </a:ext>
              </a:extLst>
            </p:cNvPr>
            <p:cNvSpPr/>
            <p:nvPr/>
          </p:nvSpPr>
          <p:spPr>
            <a:xfrm>
              <a:off x="3756524" y="2333592"/>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 </a:t>
              </a:r>
            </a:p>
          </p:txBody>
        </p:sp>
        <p:sp>
          <p:nvSpPr>
            <p:cNvPr id="216" name="Elipse 215">
              <a:extLst>
                <a:ext uri="{FF2B5EF4-FFF2-40B4-BE49-F238E27FC236}">
                  <a16:creationId xmlns:a16="http://schemas.microsoft.com/office/drawing/2014/main" id="{5987CED2-DCB1-5C4C-C79B-1E453F8AECD5}"/>
                </a:ext>
              </a:extLst>
            </p:cNvPr>
            <p:cNvSpPr/>
            <p:nvPr/>
          </p:nvSpPr>
          <p:spPr>
            <a:xfrm>
              <a:off x="3918796" y="2333592"/>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 </a:t>
              </a:r>
            </a:p>
          </p:txBody>
        </p:sp>
        <p:sp>
          <p:nvSpPr>
            <p:cNvPr id="217" name="Elipse 216">
              <a:extLst>
                <a:ext uri="{FF2B5EF4-FFF2-40B4-BE49-F238E27FC236}">
                  <a16:creationId xmlns:a16="http://schemas.microsoft.com/office/drawing/2014/main" id="{1B001336-90F6-00E4-2603-1C14A7D5EC40}"/>
                </a:ext>
              </a:extLst>
            </p:cNvPr>
            <p:cNvSpPr/>
            <p:nvPr/>
          </p:nvSpPr>
          <p:spPr>
            <a:xfrm>
              <a:off x="4243340" y="2333592"/>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 </a:t>
              </a:r>
            </a:p>
          </p:txBody>
        </p:sp>
        <p:sp>
          <p:nvSpPr>
            <p:cNvPr id="218" name="Elipse 217">
              <a:extLst>
                <a:ext uri="{FF2B5EF4-FFF2-40B4-BE49-F238E27FC236}">
                  <a16:creationId xmlns:a16="http://schemas.microsoft.com/office/drawing/2014/main" id="{FB21B3B7-4C66-A6DE-6D0A-5F6DF54F44BD}"/>
                </a:ext>
              </a:extLst>
            </p:cNvPr>
            <p:cNvSpPr/>
            <p:nvPr/>
          </p:nvSpPr>
          <p:spPr>
            <a:xfrm>
              <a:off x="4405612" y="2333592"/>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 </a:t>
              </a:r>
            </a:p>
          </p:txBody>
        </p:sp>
        <p:sp>
          <p:nvSpPr>
            <p:cNvPr id="219" name="Elipse 218">
              <a:extLst>
                <a:ext uri="{FF2B5EF4-FFF2-40B4-BE49-F238E27FC236}">
                  <a16:creationId xmlns:a16="http://schemas.microsoft.com/office/drawing/2014/main" id="{64C5F08D-FD3C-F9D0-9B84-CAEE6FDCB8B7}"/>
                </a:ext>
              </a:extLst>
            </p:cNvPr>
            <p:cNvSpPr/>
            <p:nvPr/>
          </p:nvSpPr>
          <p:spPr>
            <a:xfrm>
              <a:off x="4567884" y="2333592"/>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 </a:t>
              </a:r>
            </a:p>
          </p:txBody>
        </p:sp>
        <p:sp>
          <p:nvSpPr>
            <p:cNvPr id="220" name="Elipse 219">
              <a:extLst>
                <a:ext uri="{FF2B5EF4-FFF2-40B4-BE49-F238E27FC236}">
                  <a16:creationId xmlns:a16="http://schemas.microsoft.com/office/drawing/2014/main" id="{DF07B9A2-6EEB-3C6F-C456-9BCA9C4E119F}"/>
                </a:ext>
              </a:extLst>
            </p:cNvPr>
            <p:cNvSpPr/>
            <p:nvPr/>
          </p:nvSpPr>
          <p:spPr>
            <a:xfrm>
              <a:off x="4730156" y="2333592"/>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 </a:t>
              </a:r>
            </a:p>
          </p:txBody>
        </p:sp>
        <p:sp>
          <p:nvSpPr>
            <p:cNvPr id="221" name="Elipse 220">
              <a:extLst>
                <a:ext uri="{FF2B5EF4-FFF2-40B4-BE49-F238E27FC236}">
                  <a16:creationId xmlns:a16="http://schemas.microsoft.com/office/drawing/2014/main" id="{A1AEA777-82DB-9FCE-1D8A-8C2AE655C240}"/>
                </a:ext>
              </a:extLst>
            </p:cNvPr>
            <p:cNvSpPr/>
            <p:nvPr/>
          </p:nvSpPr>
          <p:spPr>
            <a:xfrm>
              <a:off x="4892428" y="2333592"/>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 </a:t>
              </a:r>
            </a:p>
          </p:txBody>
        </p:sp>
        <p:sp>
          <p:nvSpPr>
            <p:cNvPr id="222" name="Elipse 221">
              <a:extLst>
                <a:ext uri="{FF2B5EF4-FFF2-40B4-BE49-F238E27FC236}">
                  <a16:creationId xmlns:a16="http://schemas.microsoft.com/office/drawing/2014/main" id="{CBAC8126-88EB-3A90-B4A5-CFB27DE42019}"/>
                </a:ext>
              </a:extLst>
            </p:cNvPr>
            <p:cNvSpPr/>
            <p:nvPr/>
          </p:nvSpPr>
          <p:spPr>
            <a:xfrm>
              <a:off x="5054700" y="2333592"/>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 </a:t>
              </a:r>
            </a:p>
          </p:txBody>
        </p:sp>
        <p:sp>
          <p:nvSpPr>
            <p:cNvPr id="223" name="Elipse 222">
              <a:extLst>
                <a:ext uri="{FF2B5EF4-FFF2-40B4-BE49-F238E27FC236}">
                  <a16:creationId xmlns:a16="http://schemas.microsoft.com/office/drawing/2014/main" id="{D913AEAE-222D-6B7B-8921-3903EAD2683C}"/>
                </a:ext>
              </a:extLst>
            </p:cNvPr>
            <p:cNvSpPr/>
            <p:nvPr/>
          </p:nvSpPr>
          <p:spPr>
            <a:xfrm>
              <a:off x="5216972" y="2333592"/>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 </a:t>
              </a:r>
            </a:p>
          </p:txBody>
        </p:sp>
        <p:sp>
          <p:nvSpPr>
            <p:cNvPr id="224" name="Elipse 223">
              <a:extLst>
                <a:ext uri="{FF2B5EF4-FFF2-40B4-BE49-F238E27FC236}">
                  <a16:creationId xmlns:a16="http://schemas.microsoft.com/office/drawing/2014/main" id="{CC6B71AA-EF66-0049-B41F-D5EBD2B9962B}"/>
                </a:ext>
              </a:extLst>
            </p:cNvPr>
            <p:cNvSpPr/>
            <p:nvPr/>
          </p:nvSpPr>
          <p:spPr>
            <a:xfrm>
              <a:off x="3269708" y="2514284"/>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 </a:t>
              </a:r>
            </a:p>
          </p:txBody>
        </p:sp>
        <p:sp>
          <p:nvSpPr>
            <p:cNvPr id="225" name="Elipse 224">
              <a:extLst>
                <a:ext uri="{FF2B5EF4-FFF2-40B4-BE49-F238E27FC236}">
                  <a16:creationId xmlns:a16="http://schemas.microsoft.com/office/drawing/2014/main" id="{8A1288CE-2590-CB7C-0BFF-A11D92C1D161}"/>
                </a:ext>
              </a:extLst>
            </p:cNvPr>
            <p:cNvSpPr/>
            <p:nvPr/>
          </p:nvSpPr>
          <p:spPr>
            <a:xfrm>
              <a:off x="3431980" y="2514284"/>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 </a:t>
              </a:r>
            </a:p>
          </p:txBody>
        </p:sp>
        <p:sp>
          <p:nvSpPr>
            <p:cNvPr id="226" name="Elipse 225">
              <a:extLst>
                <a:ext uri="{FF2B5EF4-FFF2-40B4-BE49-F238E27FC236}">
                  <a16:creationId xmlns:a16="http://schemas.microsoft.com/office/drawing/2014/main" id="{87ED553A-29D0-15BA-F472-C1CD6FAE4C12}"/>
                </a:ext>
              </a:extLst>
            </p:cNvPr>
            <p:cNvSpPr/>
            <p:nvPr/>
          </p:nvSpPr>
          <p:spPr>
            <a:xfrm>
              <a:off x="3594252" y="2514284"/>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 </a:t>
              </a:r>
            </a:p>
          </p:txBody>
        </p:sp>
        <p:sp>
          <p:nvSpPr>
            <p:cNvPr id="227" name="Elipse 226">
              <a:extLst>
                <a:ext uri="{FF2B5EF4-FFF2-40B4-BE49-F238E27FC236}">
                  <a16:creationId xmlns:a16="http://schemas.microsoft.com/office/drawing/2014/main" id="{10F9003B-490A-F811-242C-B4FDE698C9F0}"/>
                </a:ext>
              </a:extLst>
            </p:cNvPr>
            <p:cNvSpPr/>
            <p:nvPr/>
          </p:nvSpPr>
          <p:spPr>
            <a:xfrm>
              <a:off x="5379241" y="2514284"/>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 </a:t>
              </a:r>
            </a:p>
          </p:txBody>
        </p:sp>
        <p:sp>
          <p:nvSpPr>
            <p:cNvPr id="228" name="Elipse 227">
              <a:extLst>
                <a:ext uri="{FF2B5EF4-FFF2-40B4-BE49-F238E27FC236}">
                  <a16:creationId xmlns:a16="http://schemas.microsoft.com/office/drawing/2014/main" id="{42EC35AD-74B6-246E-D6BB-6E65B94A2ADB}"/>
                </a:ext>
              </a:extLst>
            </p:cNvPr>
            <p:cNvSpPr/>
            <p:nvPr/>
          </p:nvSpPr>
          <p:spPr>
            <a:xfrm>
              <a:off x="4081068" y="2514284"/>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 </a:t>
              </a:r>
            </a:p>
          </p:txBody>
        </p:sp>
        <p:sp>
          <p:nvSpPr>
            <p:cNvPr id="229" name="Elipse 228">
              <a:extLst>
                <a:ext uri="{FF2B5EF4-FFF2-40B4-BE49-F238E27FC236}">
                  <a16:creationId xmlns:a16="http://schemas.microsoft.com/office/drawing/2014/main" id="{ADB547F1-1ADD-83B7-BA67-275565880064}"/>
                </a:ext>
              </a:extLst>
            </p:cNvPr>
            <p:cNvSpPr/>
            <p:nvPr/>
          </p:nvSpPr>
          <p:spPr>
            <a:xfrm>
              <a:off x="3756524" y="2514284"/>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 </a:t>
              </a:r>
            </a:p>
          </p:txBody>
        </p:sp>
        <p:sp>
          <p:nvSpPr>
            <p:cNvPr id="230" name="Elipse 229">
              <a:extLst>
                <a:ext uri="{FF2B5EF4-FFF2-40B4-BE49-F238E27FC236}">
                  <a16:creationId xmlns:a16="http://schemas.microsoft.com/office/drawing/2014/main" id="{D0757265-A367-B920-F717-9DC0B95EB85E}"/>
                </a:ext>
              </a:extLst>
            </p:cNvPr>
            <p:cNvSpPr/>
            <p:nvPr/>
          </p:nvSpPr>
          <p:spPr>
            <a:xfrm>
              <a:off x="3918796" y="2514284"/>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 </a:t>
              </a:r>
            </a:p>
          </p:txBody>
        </p:sp>
        <p:sp>
          <p:nvSpPr>
            <p:cNvPr id="231" name="Elipse 230">
              <a:extLst>
                <a:ext uri="{FF2B5EF4-FFF2-40B4-BE49-F238E27FC236}">
                  <a16:creationId xmlns:a16="http://schemas.microsoft.com/office/drawing/2014/main" id="{0AD44508-C3D9-7C0F-7803-3BAD2A90747E}"/>
                </a:ext>
              </a:extLst>
            </p:cNvPr>
            <p:cNvSpPr/>
            <p:nvPr/>
          </p:nvSpPr>
          <p:spPr>
            <a:xfrm>
              <a:off x="4243340" y="2514284"/>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 </a:t>
              </a:r>
            </a:p>
          </p:txBody>
        </p:sp>
        <p:sp>
          <p:nvSpPr>
            <p:cNvPr id="232" name="Elipse 231">
              <a:extLst>
                <a:ext uri="{FF2B5EF4-FFF2-40B4-BE49-F238E27FC236}">
                  <a16:creationId xmlns:a16="http://schemas.microsoft.com/office/drawing/2014/main" id="{652D2AEB-08BB-4E61-6E48-D1EB5811ACD1}"/>
                </a:ext>
              </a:extLst>
            </p:cNvPr>
            <p:cNvSpPr/>
            <p:nvPr/>
          </p:nvSpPr>
          <p:spPr>
            <a:xfrm>
              <a:off x="4405612" y="2514284"/>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 </a:t>
              </a:r>
            </a:p>
          </p:txBody>
        </p:sp>
        <p:sp>
          <p:nvSpPr>
            <p:cNvPr id="233" name="Elipse 232">
              <a:extLst>
                <a:ext uri="{FF2B5EF4-FFF2-40B4-BE49-F238E27FC236}">
                  <a16:creationId xmlns:a16="http://schemas.microsoft.com/office/drawing/2014/main" id="{CFE5FADF-3838-208E-283E-19623B5A957B}"/>
                </a:ext>
              </a:extLst>
            </p:cNvPr>
            <p:cNvSpPr/>
            <p:nvPr/>
          </p:nvSpPr>
          <p:spPr>
            <a:xfrm>
              <a:off x="4567884" y="2514284"/>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 </a:t>
              </a:r>
            </a:p>
          </p:txBody>
        </p:sp>
        <p:sp>
          <p:nvSpPr>
            <p:cNvPr id="234" name="Elipse 233">
              <a:extLst>
                <a:ext uri="{FF2B5EF4-FFF2-40B4-BE49-F238E27FC236}">
                  <a16:creationId xmlns:a16="http://schemas.microsoft.com/office/drawing/2014/main" id="{0181CF4A-AE92-E9B8-B45F-A7CE1B990E27}"/>
                </a:ext>
              </a:extLst>
            </p:cNvPr>
            <p:cNvSpPr/>
            <p:nvPr/>
          </p:nvSpPr>
          <p:spPr>
            <a:xfrm>
              <a:off x="4730156" y="2514284"/>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 </a:t>
              </a:r>
            </a:p>
          </p:txBody>
        </p:sp>
        <p:sp>
          <p:nvSpPr>
            <p:cNvPr id="235" name="Elipse 234">
              <a:extLst>
                <a:ext uri="{FF2B5EF4-FFF2-40B4-BE49-F238E27FC236}">
                  <a16:creationId xmlns:a16="http://schemas.microsoft.com/office/drawing/2014/main" id="{FCC0A15D-60D4-E78A-F218-377099412B95}"/>
                </a:ext>
              </a:extLst>
            </p:cNvPr>
            <p:cNvSpPr/>
            <p:nvPr/>
          </p:nvSpPr>
          <p:spPr>
            <a:xfrm>
              <a:off x="4892428" y="2514284"/>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 </a:t>
              </a:r>
            </a:p>
          </p:txBody>
        </p:sp>
        <p:sp>
          <p:nvSpPr>
            <p:cNvPr id="236" name="Elipse 235">
              <a:extLst>
                <a:ext uri="{FF2B5EF4-FFF2-40B4-BE49-F238E27FC236}">
                  <a16:creationId xmlns:a16="http://schemas.microsoft.com/office/drawing/2014/main" id="{F90D24A9-AC7A-AFE4-1839-2BBF115FDD3D}"/>
                </a:ext>
              </a:extLst>
            </p:cNvPr>
            <p:cNvSpPr/>
            <p:nvPr/>
          </p:nvSpPr>
          <p:spPr>
            <a:xfrm>
              <a:off x="5054700" y="2514284"/>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 </a:t>
              </a:r>
            </a:p>
          </p:txBody>
        </p:sp>
        <p:sp>
          <p:nvSpPr>
            <p:cNvPr id="237" name="Elipse 236">
              <a:extLst>
                <a:ext uri="{FF2B5EF4-FFF2-40B4-BE49-F238E27FC236}">
                  <a16:creationId xmlns:a16="http://schemas.microsoft.com/office/drawing/2014/main" id="{F727B415-A82A-875C-8053-84F88F6DFCC9}"/>
                </a:ext>
              </a:extLst>
            </p:cNvPr>
            <p:cNvSpPr/>
            <p:nvPr/>
          </p:nvSpPr>
          <p:spPr>
            <a:xfrm>
              <a:off x="5216972" y="2514284"/>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 </a:t>
              </a:r>
            </a:p>
          </p:txBody>
        </p:sp>
      </p:grpSp>
      <p:sp>
        <p:nvSpPr>
          <p:cNvPr id="243" name="Elipse 242">
            <a:extLst>
              <a:ext uri="{FF2B5EF4-FFF2-40B4-BE49-F238E27FC236}">
                <a16:creationId xmlns:a16="http://schemas.microsoft.com/office/drawing/2014/main" id="{6AA7CD22-F65A-C8A9-BBA8-BF71FCFA7B86}"/>
              </a:ext>
            </a:extLst>
          </p:cNvPr>
          <p:cNvSpPr/>
          <p:nvPr/>
        </p:nvSpPr>
        <p:spPr>
          <a:xfrm>
            <a:off x="6605285" y="2166122"/>
            <a:ext cx="108000" cy="108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 </a:t>
            </a:r>
          </a:p>
        </p:txBody>
      </p:sp>
      <p:sp>
        <p:nvSpPr>
          <p:cNvPr id="244" name="Elipse 243">
            <a:extLst>
              <a:ext uri="{FF2B5EF4-FFF2-40B4-BE49-F238E27FC236}">
                <a16:creationId xmlns:a16="http://schemas.microsoft.com/office/drawing/2014/main" id="{113CB63F-B673-565B-322C-E7CD8E54570D}"/>
              </a:ext>
            </a:extLst>
          </p:cNvPr>
          <p:cNvSpPr/>
          <p:nvPr/>
        </p:nvSpPr>
        <p:spPr>
          <a:xfrm>
            <a:off x="6767557" y="2166122"/>
            <a:ext cx="108000" cy="108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 </a:t>
            </a:r>
          </a:p>
        </p:txBody>
      </p:sp>
      <p:sp>
        <p:nvSpPr>
          <p:cNvPr id="245" name="Elipse 244">
            <a:extLst>
              <a:ext uri="{FF2B5EF4-FFF2-40B4-BE49-F238E27FC236}">
                <a16:creationId xmlns:a16="http://schemas.microsoft.com/office/drawing/2014/main" id="{32E0784C-8532-617F-D6A3-47A5ED5FC32B}"/>
              </a:ext>
            </a:extLst>
          </p:cNvPr>
          <p:cNvSpPr/>
          <p:nvPr/>
        </p:nvSpPr>
        <p:spPr>
          <a:xfrm>
            <a:off x="6929829" y="2166122"/>
            <a:ext cx="108000" cy="108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 </a:t>
            </a:r>
          </a:p>
        </p:txBody>
      </p:sp>
      <p:sp>
        <p:nvSpPr>
          <p:cNvPr id="246" name="Elipse 245">
            <a:extLst>
              <a:ext uri="{FF2B5EF4-FFF2-40B4-BE49-F238E27FC236}">
                <a16:creationId xmlns:a16="http://schemas.microsoft.com/office/drawing/2014/main" id="{D9593B73-9B9B-1490-D940-DEA92CCF6DFA}"/>
              </a:ext>
            </a:extLst>
          </p:cNvPr>
          <p:cNvSpPr/>
          <p:nvPr/>
        </p:nvSpPr>
        <p:spPr>
          <a:xfrm>
            <a:off x="8714818" y="2166122"/>
            <a:ext cx="108000" cy="108000"/>
          </a:xfrm>
          <a:prstGeom prst="ellipse">
            <a:avLst/>
          </a:prstGeom>
          <a:solidFill>
            <a:srgbClr val="007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 </a:t>
            </a:r>
          </a:p>
        </p:txBody>
      </p:sp>
      <p:sp>
        <p:nvSpPr>
          <p:cNvPr id="247" name="Elipse 246">
            <a:extLst>
              <a:ext uri="{FF2B5EF4-FFF2-40B4-BE49-F238E27FC236}">
                <a16:creationId xmlns:a16="http://schemas.microsoft.com/office/drawing/2014/main" id="{477AD6FB-38BC-B79E-25B9-178F528A3BAC}"/>
              </a:ext>
            </a:extLst>
          </p:cNvPr>
          <p:cNvSpPr/>
          <p:nvPr/>
        </p:nvSpPr>
        <p:spPr>
          <a:xfrm>
            <a:off x="7416645" y="2166122"/>
            <a:ext cx="108000" cy="108000"/>
          </a:xfrm>
          <a:prstGeom prst="ellipse">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 </a:t>
            </a:r>
          </a:p>
        </p:txBody>
      </p:sp>
      <p:sp>
        <p:nvSpPr>
          <p:cNvPr id="248" name="Elipse 247">
            <a:extLst>
              <a:ext uri="{FF2B5EF4-FFF2-40B4-BE49-F238E27FC236}">
                <a16:creationId xmlns:a16="http://schemas.microsoft.com/office/drawing/2014/main" id="{EFFB054B-5757-F7F0-10B0-65C79AA79A48}"/>
              </a:ext>
            </a:extLst>
          </p:cNvPr>
          <p:cNvSpPr/>
          <p:nvPr/>
        </p:nvSpPr>
        <p:spPr>
          <a:xfrm>
            <a:off x="7092101" y="2166122"/>
            <a:ext cx="108000" cy="108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 </a:t>
            </a:r>
          </a:p>
        </p:txBody>
      </p:sp>
      <p:sp>
        <p:nvSpPr>
          <p:cNvPr id="249" name="Elipse 248">
            <a:extLst>
              <a:ext uri="{FF2B5EF4-FFF2-40B4-BE49-F238E27FC236}">
                <a16:creationId xmlns:a16="http://schemas.microsoft.com/office/drawing/2014/main" id="{04D8E547-F7DD-76BB-2C6C-975932016D99}"/>
              </a:ext>
            </a:extLst>
          </p:cNvPr>
          <p:cNvSpPr/>
          <p:nvPr/>
        </p:nvSpPr>
        <p:spPr>
          <a:xfrm>
            <a:off x="7254373" y="2166122"/>
            <a:ext cx="108000" cy="108000"/>
          </a:xfrm>
          <a:prstGeom prst="ellipse">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 </a:t>
            </a:r>
          </a:p>
        </p:txBody>
      </p:sp>
      <p:sp>
        <p:nvSpPr>
          <p:cNvPr id="250" name="Elipse 249">
            <a:extLst>
              <a:ext uri="{FF2B5EF4-FFF2-40B4-BE49-F238E27FC236}">
                <a16:creationId xmlns:a16="http://schemas.microsoft.com/office/drawing/2014/main" id="{EAE094DA-B375-D5CA-C0E6-1E9944FAD766}"/>
              </a:ext>
            </a:extLst>
          </p:cNvPr>
          <p:cNvSpPr/>
          <p:nvPr/>
        </p:nvSpPr>
        <p:spPr>
          <a:xfrm>
            <a:off x="7578917" y="2166122"/>
            <a:ext cx="108000" cy="108000"/>
          </a:xfrm>
          <a:prstGeom prst="ellipse">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 </a:t>
            </a:r>
          </a:p>
        </p:txBody>
      </p:sp>
      <p:sp>
        <p:nvSpPr>
          <p:cNvPr id="251" name="Elipse 250">
            <a:extLst>
              <a:ext uri="{FF2B5EF4-FFF2-40B4-BE49-F238E27FC236}">
                <a16:creationId xmlns:a16="http://schemas.microsoft.com/office/drawing/2014/main" id="{B601EBA6-AC67-3BFE-B88A-060289A7F093}"/>
              </a:ext>
            </a:extLst>
          </p:cNvPr>
          <p:cNvSpPr/>
          <p:nvPr/>
        </p:nvSpPr>
        <p:spPr>
          <a:xfrm>
            <a:off x="7741189" y="2166122"/>
            <a:ext cx="108000" cy="108000"/>
          </a:xfrm>
          <a:prstGeom prst="ellipse">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 </a:t>
            </a:r>
          </a:p>
        </p:txBody>
      </p:sp>
      <p:sp>
        <p:nvSpPr>
          <p:cNvPr id="252" name="Elipse 251">
            <a:extLst>
              <a:ext uri="{FF2B5EF4-FFF2-40B4-BE49-F238E27FC236}">
                <a16:creationId xmlns:a16="http://schemas.microsoft.com/office/drawing/2014/main" id="{A2508D55-3347-FE7E-4ABF-614ACE58D47C}"/>
              </a:ext>
            </a:extLst>
          </p:cNvPr>
          <p:cNvSpPr/>
          <p:nvPr/>
        </p:nvSpPr>
        <p:spPr>
          <a:xfrm>
            <a:off x="7903461" y="2166122"/>
            <a:ext cx="108000" cy="108000"/>
          </a:xfrm>
          <a:prstGeom prst="ellipse">
            <a:avLst/>
          </a:prstGeom>
          <a:solidFill>
            <a:srgbClr val="007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 </a:t>
            </a:r>
          </a:p>
        </p:txBody>
      </p:sp>
      <p:sp>
        <p:nvSpPr>
          <p:cNvPr id="253" name="Elipse 252">
            <a:extLst>
              <a:ext uri="{FF2B5EF4-FFF2-40B4-BE49-F238E27FC236}">
                <a16:creationId xmlns:a16="http://schemas.microsoft.com/office/drawing/2014/main" id="{CD4EBCC1-4625-1A93-DB83-D4F5C792E673}"/>
              </a:ext>
            </a:extLst>
          </p:cNvPr>
          <p:cNvSpPr/>
          <p:nvPr/>
        </p:nvSpPr>
        <p:spPr>
          <a:xfrm>
            <a:off x="8065733" y="2166122"/>
            <a:ext cx="108000" cy="108000"/>
          </a:xfrm>
          <a:prstGeom prst="ellipse">
            <a:avLst/>
          </a:prstGeom>
          <a:solidFill>
            <a:srgbClr val="007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 </a:t>
            </a:r>
          </a:p>
        </p:txBody>
      </p:sp>
      <p:sp>
        <p:nvSpPr>
          <p:cNvPr id="254" name="Elipse 253">
            <a:extLst>
              <a:ext uri="{FF2B5EF4-FFF2-40B4-BE49-F238E27FC236}">
                <a16:creationId xmlns:a16="http://schemas.microsoft.com/office/drawing/2014/main" id="{1CAB918D-BA1A-7AB2-51B9-69BD89ACCA30}"/>
              </a:ext>
            </a:extLst>
          </p:cNvPr>
          <p:cNvSpPr/>
          <p:nvPr/>
        </p:nvSpPr>
        <p:spPr>
          <a:xfrm>
            <a:off x="8228005" y="2166122"/>
            <a:ext cx="108000" cy="108000"/>
          </a:xfrm>
          <a:prstGeom prst="ellipse">
            <a:avLst/>
          </a:prstGeom>
          <a:solidFill>
            <a:srgbClr val="007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 </a:t>
            </a:r>
          </a:p>
        </p:txBody>
      </p:sp>
      <p:sp>
        <p:nvSpPr>
          <p:cNvPr id="255" name="Elipse 254">
            <a:extLst>
              <a:ext uri="{FF2B5EF4-FFF2-40B4-BE49-F238E27FC236}">
                <a16:creationId xmlns:a16="http://schemas.microsoft.com/office/drawing/2014/main" id="{75622C65-2B95-2D6D-BE58-092CF63637E0}"/>
              </a:ext>
            </a:extLst>
          </p:cNvPr>
          <p:cNvSpPr/>
          <p:nvPr/>
        </p:nvSpPr>
        <p:spPr>
          <a:xfrm>
            <a:off x="8390277" y="2166122"/>
            <a:ext cx="108000" cy="108000"/>
          </a:xfrm>
          <a:prstGeom prst="ellipse">
            <a:avLst/>
          </a:prstGeom>
          <a:solidFill>
            <a:srgbClr val="007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 </a:t>
            </a:r>
          </a:p>
        </p:txBody>
      </p:sp>
      <p:sp>
        <p:nvSpPr>
          <p:cNvPr id="256" name="Elipse 255">
            <a:extLst>
              <a:ext uri="{FF2B5EF4-FFF2-40B4-BE49-F238E27FC236}">
                <a16:creationId xmlns:a16="http://schemas.microsoft.com/office/drawing/2014/main" id="{C069AFC1-934C-6D04-6EEE-1E6A4663C44E}"/>
              </a:ext>
            </a:extLst>
          </p:cNvPr>
          <p:cNvSpPr/>
          <p:nvPr/>
        </p:nvSpPr>
        <p:spPr>
          <a:xfrm>
            <a:off x="8552549" y="2166122"/>
            <a:ext cx="108000" cy="108000"/>
          </a:xfrm>
          <a:prstGeom prst="ellipse">
            <a:avLst/>
          </a:prstGeom>
          <a:solidFill>
            <a:srgbClr val="007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 </a:t>
            </a:r>
          </a:p>
        </p:txBody>
      </p:sp>
      <p:sp>
        <p:nvSpPr>
          <p:cNvPr id="257" name="Elipse 256">
            <a:extLst>
              <a:ext uri="{FF2B5EF4-FFF2-40B4-BE49-F238E27FC236}">
                <a16:creationId xmlns:a16="http://schemas.microsoft.com/office/drawing/2014/main" id="{D15C68B3-510C-7649-AB67-A6AA46C6A5F1}"/>
              </a:ext>
            </a:extLst>
          </p:cNvPr>
          <p:cNvSpPr/>
          <p:nvPr/>
        </p:nvSpPr>
        <p:spPr>
          <a:xfrm>
            <a:off x="6605285" y="2341130"/>
            <a:ext cx="108000" cy="108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 </a:t>
            </a:r>
          </a:p>
        </p:txBody>
      </p:sp>
      <p:sp>
        <p:nvSpPr>
          <p:cNvPr id="258" name="Elipse 257">
            <a:extLst>
              <a:ext uri="{FF2B5EF4-FFF2-40B4-BE49-F238E27FC236}">
                <a16:creationId xmlns:a16="http://schemas.microsoft.com/office/drawing/2014/main" id="{5283387F-0AE6-04AD-65A8-B2B5D1BD0999}"/>
              </a:ext>
            </a:extLst>
          </p:cNvPr>
          <p:cNvSpPr/>
          <p:nvPr/>
        </p:nvSpPr>
        <p:spPr>
          <a:xfrm>
            <a:off x="6767557" y="2341130"/>
            <a:ext cx="108000" cy="108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 </a:t>
            </a:r>
          </a:p>
        </p:txBody>
      </p:sp>
      <p:sp>
        <p:nvSpPr>
          <p:cNvPr id="259" name="Elipse 258">
            <a:extLst>
              <a:ext uri="{FF2B5EF4-FFF2-40B4-BE49-F238E27FC236}">
                <a16:creationId xmlns:a16="http://schemas.microsoft.com/office/drawing/2014/main" id="{03FED5AF-2E79-AB4E-5230-DF076C1ABED5}"/>
              </a:ext>
            </a:extLst>
          </p:cNvPr>
          <p:cNvSpPr/>
          <p:nvPr/>
        </p:nvSpPr>
        <p:spPr>
          <a:xfrm>
            <a:off x="6929829" y="2341130"/>
            <a:ext cx="108000" cy="108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 </a:t>
            </a:r>
          </a:p>
        </p:txBody>
      </p:sp>
      <p:sp>
        <p:nvSpPr>
          <p:cNvPr id="260" name="Elipse 259">
            <a:extLst>
              <a:ext uri="{FF2B5EF4-FFF2-40B4-BE49-F238E27FC236}">
                <a16:creationId xmlns:a16="http://schemas.microsoft.com/office/drawing/2014/main" id="{53772581-DC7B-9619-BD39-E048C03459E5}"/>
              </a:ext>
            </a:extLst>
          </p:cNvPr>
          <p:cNvSpPr/>
          <p:nvPr/>
        </p:nvSpPr>
        <p:spPr>
          <a:xfrm>
            <a:off x="8714818" y="2341130"/>
            <a:ext cx="108000" cy="108000"/>
          </a:xfrm>
          <a:prstGeom prst="ellipse">
            <a:avLst/>
          </a:prstGeom>
          <a:solidFill>
            <a:srgbClr val="007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 </a:t>
            </a:r>
          </a:p>
        </p:txBody>
      </p:sp>
      <p:sp>
        <p:nvSpPr>
          <p:cNvPr id="261" name="Elipse 260">
            <a:extLst>
              <a:ext uri="{FF2B5EF4-FFF2-40B4-BE49-F238E27FC236}">
                <a16:creationId xmlns:a16="http://schemas.microsoft.com/office/drawing/2014/main" id="{14F69C38-CE9A-ED9D-CB44-90DBF6D4C138}"/>
              </a:ext>
            </a:extLst>
          </p:cNvPr>
          <p:cNvSpPr/>
          <p:nvPr/>
        </p:nvSpPr>
        <p:spPr>
          <a:xfrm>
            <a:off x="7416645" y="2341130"/>
            <a:ext cx="108000" cy="108000"/>
          </a:xfrm>
          <a:prstGeom prst="ellipse">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 </a:t>
            </a:r>
          </a:p>
        </p:txBody>
      </p:sp>
      <p:sp>
        <p:nvSpPr>
          <p:cNvPr id="262" name="Elipse 261">
            <a:extLst>
              <a:ext uri="{FF2B5EF4-FFF2-40B4-BE49-F238E27FC236}">
                <a16:creationId xmlns:a16="http://schemas.microsoft.com/office/drawing/2014/main" id="{D908578E-57DA-CD80-2C4D-03DB5A2EDC7D}"/>
              </a:ext>
            </a:extLst>
          </p:cNvPr>
          <p:cNvSpPr/>
          <p:nvPr/>
        </p:nvSpPr>
        <p:spPr>
          <a:xfrm>
            <a:off x="7092101" y="2341130"/>
            <a:ext cx="108000" cy="108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 </a:t>
            </a:r>
          </a:p>
        </p:txBody>
      </p:sp>
      <p:sp>
        <p:nvSpPr>
          <p:cNvPr id="263" name="Elipse 262">
            <a:extLst>
              <a:ext uri="{FF2B5EF4-FFF2-40B4-BE49-F238E27FC236}">
                <a16:creationId xmlns:a16="http://schemas.microsoft.com/office/drawing/2014/main" id="{C54F6982-0F54-4170-384C-9E4417655D6E}"/>
              </a:ext>
            </a:extLst>
          </p:cNvPr>
          <p:cNvSpPr/>
          <p:nvPr/>
        </p:nvSpPr>
        <p:spPr>
          <a:xfrm>
            <a:off x="7254373" y="2341130"/>
            <a:ext cx="108000" cy="108000"/>
          </a:xfrm>
          <a:prstGeom prst="ellipse">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 </a:t>
            </a:r>
          </a:p>
        </p:txBody>
      </p:sp>
      <p:sp>
        <p:nvSpPr>
          <p:cNvPr id="264" name="Elipse 263">
            <a:extLst>
              <a:ext uri="{FF2B5EF4-FFF2-40B4-BE49-F238E27FC236}">
                <a16:creationId xmlns:a16="http://schemas.microsoft.com/office/drawing/2014/main" id="{474CC6D7-96B6-9114-0AB2-01D94537391A}"/>
              </a:ext>
            </a:extLst>
          </p:cNvPr>
          <p:cNvSpPr/>
          <p:nvPr/>
        </p:nvSpPr>
        <p:spPr>
          <a:xfrm>
            <a:off x="7578917" y="2341130"/>
            <a:ext cx="108000" cy="108000"/>
          </a:xfrm>
          <a:prstGeom prst="ellipse">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 </a:t>
            </a:r>
          </a:p>
        </p:txBody>
      </p:sp>
      <p:sp>
        <p:nvSpPr>
          <p:cNvPr id="265" name="Elipse 264">
            <a:extLst>
              <a:ext uri="{FF2B5EF4-FFF2-40B4-BE49-F238E27FC236}">
                <a16:creationId xmlns:a16="http://schemas.microsoft.com/office/drawing/2014/main" id="{8233E267-9F16-63CE-8E87-895686707D25}"/>
              </a:ext>
            </a:extLst>
          </p:cNvPr>
          <p:cNvSpPr/>
          <p:nvPr/>
        </p:nvSpPr>
        <p:spPr>
          <a:xfrm>
            <a:off x="7741189" y="2341130"/>
            <a:ext cx="108000" cy="108000"/>
          </a:xfrm>
          <a:prstGeom prst="ellipse">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 </a:t>
            </a:r>
          </a:p>
        </p:txBody>
      </p:sp>
      <p:sp>
        <p:nvSpPr>
          <p:cNvPr id="266" name="Elipse 265">
            <a:extLst>
              <a:ext uri="{FF2B5EF4-FFF2-40B4-BE49-F238E27FC236}">
                <a16:creationId xmlns:a16="http://schemas.microsoft.com/office/drawing/2014/main" id="{12FA7842-0A6E-3C5E-5901-2287E3DC2688}"/>
              </a:ext>
            </a:extLst>
          </p:cNvPr>
          <p:cNvSpPr/>
          <p:nvPr/>
        </p:nvSpPr>
        <p:spPr>
          <a:xfrm>
            <a:off x="7903461" y="2341130"/>
            <a:ext cx="108000" cy="108000"/>
          </a:xfrm>
          <a:prstGeom prst="ellipse">
            <a:avLst/>
          </a:prstGeom>
          <a:solidFill>
            <a:srgbClr val="007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 </a:t>
            </a:r>
          </a:p>
        </p:txBody>
      </p:sp>
      <p:sp>
        <p:nvSpPr>
          <p:cNvPr id="267" name="Elipse 266">
            <a:extLst>
              <a:ext uri="{FF2B5EF4-FFF2-40B4-BE49-F238E27FC236}">
                <a16:creationId xmlns:a16="http://schemas.microsoft.com/office/drawing/2014/main" id="{A443AC1E-491E-E61F-2B6A-733510D879DE}"/>
              </a:ext>
            </a:extLst>
          </p:cNvPr>
          <p:cNvSpPr/>
          <p:nvPr/>
        </p:nvSpPr>
        <p:spPr>
          <a:xfrm>
            <a:off x="8065733" y="2341130"/>
            <a:ext cx="108000" cy="108000"/>
          </a:xfrm>
          <a:prstGeom prst="ellipse">
            <a:avLst/>
          </a:prstGeom>
          <a:solidFill>
            <a:srgbClr val="007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 </a:t>
            </a:r>
          </a:p>
        </p:txBody>
      </p:sp>
      <p:sp>
        <p:nvSpPr>
          <p:cNvPr id="268" name="Elipse 267">
            <a:extLst>
              <a:ext uri="{FF2B5EF4-FFF2-40B4-BE49-F238E27FC236}">
                <a16:creationId xmlns:a16="http://schemas.microsoft.com/office/drawing/2014/main" id="{B5D60F62-37A9-E8F0-4F82-D1CDA338ABDA}"/>
              </a:ext>
            </a:extLst>
          </p:cNvPr>
          <p:cNvSpPr/>
          <p:nvPr/>
        </p:nvSpPr>
        <p:spPr>
          <a:xfrm>
            <a:off x="8228005" y="2341130"/>
            <a:ext cx="108000" cy="108000"/>
          </a:xfrm>
          <a:prstGeom prst="ellipse">
            <a:avLst/>
          </a:prstGeom>
          <a:solidFill>
            <a:srgbClr val="007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 </a:t>
            </a:r>
          </a:p>
        </p:txBody>
      </p:sp>
      <p:sp>
        <p:nvSpPr>
          <p:cNvPr id="269" name="Elipse 268">
            <a:extLst>
              <a:ext uri="{FF2B5EF4-FFF2-40B4-BE49-F238E27FC236}">
                <a16:creationId xmlns:a16="http://schemas.microsoft.com/office/drawing/2014/main" id="{04C5E0BD-74B3-4BBC-C0C8-A24E6308B730}"/>
              </a:ext>
            </a:extLst>
          </p:cNvPr>
          <p:cNvSpPr/>
          <p:nvPr/>
        </p:nvSpPr>
        <p:spPr>
          <a:xfrm>
            <a:off x="8390277" y="2341130"/>
            <a:ext cx="108000" cy="108000"/>
          </a:xfrm>
          <a:prstGeom prst="ellipse">
            <a:avLst/>
          </a:prstGeom>
          <a:solidFill>
            <a:srgbClr val="007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 </a:t>
            </a:r>
          </a:p>
        </p:txBody>
      </p:sp>
      <p:sp>
        <p:nvSpPr>
          <p:cNvPr id="270" name="Elipse 269">
            <a:extLst>
              <a:ext uri="{FF2B5EF4-FFF2-40B4-BE49-F238E27FC236}">
                <a16:creationId xmlns:a16="http://schemas.microsoft.com/office/drawing/2014/main" id="{B0B0517A-A28F-7D04-564F-2F183F3B8BD0}"/>
              </a:ext>
            </a:extLst>
          </p:cNvPr>
          <p:cNvSpPr/>
          <p:nvPr/>
        </p:nvSpPr>
        <p:spPr>
          <a:xfrm>
            <a:off x="8552549" y="2341130"/>
            <a:ext cx="108000" cy="108000"/>
          </a:xfrm>
          <a:prstGeom prst="ellipse">
            <a:avLst/>
          </a:prstGeom>
          <a:solidFill>
            <a:srgbClr val="007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 </a:t>
            </a:r>
          </a:p>
        </p:txBody>
      </p:sp>
      <p:sp>
        <p:nvSpPr>
          <p:cNvPr id="271" name="Elipse 270">
            <a:extLst>
              <a:ext uri="{FF2B5EF4-FFF2-40B4-BE49-F238E27FC236}">
                <a16:creationId xmlns:a16="http://schemas.microsoft.com/office/drawing/2014/main" id="{0FAC9A41-4D33-F70B-76A5-AD5E1C6342FA}"/>
              </a:ext>
            </a:extLst>
          </p:cNvPr>
          <p:cNvSpPr/>
          <p:nvPr/>
        </p:nvSpPr>
        <p:spPr>
          <a:xfrm>
            <a:off x="6605285" y="2521822"/>
            <a:ext cx="108000" cy="108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 </a:t>
            </a:r>
          </a:p>
        </p:txBody>
      </p:sp>
      <p:sp>
        <p:nvSpPr>
          <p:cNvPr id="272" name="Elipse 271">
            <a:extLst>
              <a:ext uri="{FF2B5EF4-FFF2-40B4-BE49-F238E27FC236}">
                <a16:creationId xmlns:a16="http://schemas.microsoft.com/office/drawing/2014/main" id="{5D6DE67B-2B7A-693B-75E4-A90714911E4E}"/>
              </a:ext>
            </a:extLst>
          </p:cNvPr>
          <p:cNvSpPr/>
          <p:nvPr/>
        </p:nvSpPr>
        <p:spPr>
          <a:xfrm>
            <a:off x="6767557" y="2521822"/>
            <a:ext cx="108000" cy="108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 </a:t>
            </a:r>
          </a:p>
        </p:txBody>
      </p:sp>
      <p:sp>
        <p:nvSpPr>
          <p:cNvPr id="273" name="Elipse 272">
            <a:extLst>
              <a:ext uri="{FF2B5EF4-FFF2-40B4-BE49-F238E27FC236}">
                <a16:creationId xmlns:a16="http://schemas.microsoft.com/office/drawing/2014/main" id="{44D0BBD3-862C-9BC5-6837-5D770881A272}"/>
              </a:ext>
            </a:extLst>
          </p:cNvPr>
          <p:cNvSpPr/>
          <p:nvPr/>
        </p:nvSpPr>
        <p:spPr>
          <a:xfrm>
            <a:off x="6929829" y="2521822"/>
            <a:ext cx="108000" cy="108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 </a:t>
            </a:r>
          </a:p>
        </p:txBody>
      </p:sp>
      <p:sp>
        <p:nvSpPr>
          <p:cNvPr id="274" name="Elipse 273">
            <a:extLst>
              <a:ext uri="{FF2B5EF4-FFF2-40B4-BE49-F238E27FC236}">
                <a16:creationId xmlns:a16="http://schemas.microsoft.com/office/drawing/2014/main" id="{B4FDA06E-D3A4-7774-978D-F7908A78F00D}"/>
              </a:ext>
            </a:extLst>
          </p:cNvPr>
          <p:cNvSpPr/>
          <p:nvPr/>
        </p:nvSpPr>
        <p:spPr>
          <a:xfrm>
            <a:off x="8714818" y="2521822"/>
            <a:ext cx="108000" cy="108000"/>
          </a:xfrm>
          <a:prstGeom prst="ellipse">
            <a:avLst/>
          </a:prstGeom>
          <a:solidFill>
            <a:srgbClr val="007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 </a:t>
            </a:r>
          </a:p>
        </p:txBody>
      </p:sp>
      <p:sp>
        <p:nvSpPr>
          <p:cNvPr id="275" name="Elipse 274">
            <a:extLst>
              <a:ext uri="{FF2B5EF4-FFF2-40B4-BE49-F238E27FC236}">
                <a16:creationId xmlns:a16="http://schemas.microsoft.com/office/drawing/2014/main" id="{DAAADCF7-BABA-9CBA-072A-C9B1B51CA80D}"/>
              </a:ext>
            </a:extLst>
          </p:cNvPr>
          <p:cNvSpPr/>
          <p:nvPr/>
        </p:nvSpPr>
        <p:spPr>
          <a:xfrm>
            <a:off x="7416645" y="2521822"/>
            <a:ext cx="108000" cy="108000"/>
          </a:xfrm>
          <a:prstGeom prst="ellipse">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 </a:t>
            </a:r>
          </a:p>
        </p:txBody>
      </p:sp>
      <p:sp>
        <p:nvSpPr>
          <p:cNvPr id="276" name="Elipse 275">
            <a:extLst>
              <a:ext uri="{FF2B5EF4-FFF2-40B4-BE49-F238E27FC236}">
                <a16:creationId xmlns:a16="http://schemas.microsoft.com/office/drawing/2014/main" id="{63ABE6C0-3287-68AE-52B4-B70FDAD766DD}"/>
              </a:ext>
            </a:extLst>
          </p:cNvPr>
          <p:cNvSpPr/>
          <p:nvPr/>
        </p:nvSpPr>
        <p:spPr>
          <a:xfrm>
            <a:off x="7092101" y="2521822"/>
            <a:ext cx="108000" cy="108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 </a:t>
            </a:r>
          </a:p>
        </p:txBody>
      </p:sp>
      <p:sp>
        <p:nvSpPr>
          <p:cNvPr id="277" name="Elipse 276">
            <a:extLst>
              <a:ext uri="{FF2B5EF4-FFF2-40B4-BE49-F238E27FC236}">
                <a16:creationId xmlns:a16="http://schemas.microsoft.com/office/drawing/2014/main" id="{A25E1AE2-2655-53F2-E1BE-60A589AAF5BA}"/>
              </a:ext>
            </a:extLst>
          </p:cNvPr>
          <p:cNvSpPr/>
          <p:nvPr/>
        </p:nvSpPr>
        <p:spPr>
          <a:xfrm>
            <a:off x="7254373" y="2521822"/>
            <a:ext cx="108000" cy="108000"/>
          </a:xfrm>
          <a:prstGeom prst="ellipse">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 </a:t>
            </a:r>
          </a:p>
        </p:txBody>
      </p:sp>
      <p:sp>
        <p:nvSpPr>
          <p:cNvPr id="278" name="Elipse 277">
            <a:extLst>
              <a:ext uri="{FF2B5EF4-FFF2-40B4-BE49-F238E27FC236}">
                <a16:creationId xmlns:a16="http://schemas.microsoft.com/office/drawing/2014/main" id="{9919C8FE-5B60-6178-5336-4BED9C93F28E}"/>
              </a:ext>
            </a:extLst>
          </p:cNvPr>
          <p:cNvSpPr/>
          <p:nvPr/>
        </p:nvSpPr>
        <p:spPr>
          <a:xfrm>
            <a:off x="7578917" y="2521822"/>
            <a:ext cx="108000" cy="108000"/>
          </a:xfrm>
          <a:prstGeom prst="ellipse">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 </a:t>
            </a:r>
          </a:p>
        </p:txBody>
      </p:sp>
      <p:sp>
        <p:nvSpPr>
          <p:cNvPr id="279" name="Elipse 278">
            <a:extLst>
              <a:ext uri="{FF2B5EF4-FFF2-40B4-BE49-F238E27FC236}">
                <a16:creationId xmlns:a16="http://schemas.microsoft.com/office/drawing/2014/main" id="{3629089A-FC57-94A0-4AAB-CFA49CD8B822}"/>
              </a:ext>
            </a:extLst>
          </p:cNvPr>
          <p:cNvSpPr/>
          <p:nvPr/>
        </p:nvSpPr>
        <p:spPr>
          <a:xfrm>
            <a:off x="7741189" y="2521822"/>
            <a:ext cx="108000" cy="108000"/>
          </a:xfrm>
          <a:prstGeom prst="ellipse">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 </a:t>
            </a:r>
          </a:p>
        </p:txBody>
      </p:sp>
      <p:sp>
        <p:nvSpPr>
          <p:cNvPr id="280" name="Elipse 279">
            <a:extLst>
              <a:ext uri="{FF2B5EF4-FFF2-40B4-BE49-F238E27FC236}">
                <a16:creationId xmlns:a16="http://schemas.microsoft.com/office/drawing/2014/main" id="{38DAEEB9-8A1E-3C64-FF6B-C180924AE50E}"/>
              </a:ext>
            </a:extLst>
          </p:cNvPr>
          <p:cNvSpPr/>
          <p:nvPr/>
        </p:nvSpPr>
        <p:spPr>
          <a:xfrm>
            <a:off x="7903461" y="2521822"/>
            <a:ext cx="108000" cy="108000"/>
          </a:xfrm>
          <a:prstGeom prst="ellipse">
            <a:avLst/>
          </a:prstGeom>
          <a:solidFill>
            <a:srgbClr val="007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 </a:t>
            </a:r>
          </a:p>
        </p:txBody>
      </p:sp>
      <p:sp>
        <p:nvSpPr>
          <p:cNvPr id="281" name="Elipse 280">
            <a:extLst>
              <a:ext uri="{FF2B5EF4-FFF2-40B4-BE49-F238E27FC236}">
                <a16:creationId xmlns:a16="http://schemas.microsoft.com/office/drawing/2014/main" id="{07F067BC-213F-50AA-9D1D-04C7D1D2A90B}"/>
              </a:ext>
            </a:extLst>
          </p:cNvPr>
          <p:cNvSpPr/>
          <p:nvPr/>
        </p:nvSpPr>
        <p:spPr>
          <a:xfrm>
            <a:off x="8065733" y="2521822"/>
            <a:ext cx="108000" cy="108000"/>
          </a:xfrm>
          <a:prstGeom prst="ellipse">
            <a:avLst/>
          </a:prstGeom>
          <a:solidFill>
            <a:srgbClr val="007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 </a:t>
            </a:r>
          </a:p>
        </p:txBody>
      </p:sp>
      <p:sp>
        <p:nvSpPr>
          <p:cNvPr id="282" name="Elipse 281">
            <a:extLst>
              <a:ext uri="{FF2B5EF4-FFF2-40B4-BE49-F238E27FC236}">
                <a16:creationId xmlns:a16="http://schemas.microsoft.com/office/drawing/2014/main" id="{B654B21B-6ECA-7D9C-1640-032AC683CE41}"/>
              </a:ext>
            </a:extLst>
          </p:cNvPr>
          <p:cNvSpPr/>
          <p:nvPr/>
        </p:nvSpPr>
        <p:spPr>
          <a:xfrm>
            <a:off x="8228005" y="2521822"/>
            <a:ext cx="108000" cy="108000"/>
          </a:xfrm>
          <a:prstGeom prst="ellipse">
            <a:avLst/>
          </a:prstGeom>
          <a:solidFill>
            <a:srgbClr val="007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 </a:t>
            </a:r>
          </a:p>
        </p:txBody>
      </p:sp>
      <p:sp>
        <p:nvSpPr>
          <p:cNvPr id="283" name="Elipse 282">
            <a:extLst>
              <a:ext uri="{FF2B5EF4-FFF2-40B4-BE49-F238E27FC236}">
                <a16:creationId xmlns:a16="http://schemas.microsoft.com/office/drawing/2014/main" id="{B3E17249-2674-73E4-A27C-F4CF8F655545}"/>
              </a:ext>
            </a:extLst>
          </p:cNvPr>
          <p:cNvSpPr/>
          <p:nvPr/>
        </p:nvSpPr>
        <p:spPr>
          <a:xfrm>
            <a:off x="8390277" y="2521822"/>
            <a:ext cx="108000" cy="108000"/>
          </a:xfrm>
          <a:prstGeom prst="ellipse">
            <a:avLst/>
          </a:prstGeom>
          <a:solidFill>
            <a:srgbClr val="007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 </a:t>
            </a:r>
          </a:p>
        </p:txBody>
      </p:sp>
      <p:sp>
        <p:nvSpPr>
          <p:cNvPr id="284" name="Elipse 283">
            <a:extLst>
              <a:ext uri="{FF2B5EF4-FFF2-40B4-BE49-F238E27FC236}">
                <a16:creationId xmlns:a16="http://schemas.microsoft.com/office/drawing/2014/main" id="{71164738-B43D-DFFE-3914-F3E5EEA66648}"/>
              </a:ext>
            </a:extLst>
          </p:cNvPr>
          <p:cNvSpPr/>
          <p:nvPr/>
        </p:nvSpPr>
        <p:spPr>
          <a:xfrm>
            <a:off x="8552549" y="2521822"/>
            <a:ext cx="108000" cy="108000"/>
          </a:xfrm>
          <a:prstGeom prst="ellipse">
            <a:avLst/>
          </a:prstGeom>
          <a:solidFill>
            <a:srgbClr val="007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 </a:t>
            </a:r>
          </a:p>
        </p:txBody>
      </p:sp>
      <p:sp>
        <p:nvSpPr>
          <p:cNvPr id="286" name="Elipse 285">
            <a:extLst>
              <a:ext uri="{FF2B5EF4-FFF2-40B4-BE49-F238E27FC236}">
                <a16:creationId xmlns:a16="http://schemas.microsoft.com/office/drawing/2014/main" id="{28CEBD94-3F63-AF64-8293-10DB1E0F3C34}"/>
              </a:ext>
            </a:extLst>
          </p:cNvPr>
          <p:cNvSpPr/>
          <p:nvPr/>
        </p:nvSpPr>
        <p:spPr>
          <a:xfrm>
            <a:off x="6615484" y="2920584"/>
            <a:ext cx="108000" cy="108000"/>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 </a:t>
            </a:r>
          </a:p>
        </p:txBody>
      </p:sp>
      <p:sp>
        <p:nvSpPr>
          <p:cNvPr id="287" name="Elipse 286">
            <a:extLst>
              <a:ext uri="{FF2B5EF4-FFF2-40B4-BE49-F238E27FC236}">
                <a16:creationId xmlns:a16="http://schemas.microsoft.com/office/drawing/2014/main" id="{8B5BF297-66EE-0925-AA2D-FC43DB64F2F3}"/>
              </a:ext>
            </a:extLst>
          </p:cNvPr>
          <p:cNvSpPr/>
          <p:nvPr/>
        </p:nvSpPr>
        <p:spPr>
          <a:xfrm>
            <a:off x="6777756" y="2920584"/>
            <a:ext cx="108000" cy="108000"/>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 </a:t>
            </a:r>
          </a:p>
        </p:txBody>
      </p:sp>
      <p:sp>
        <p:nvSpPr>
          <p:cNvPr id="288" name="Elipse 287">
            <a:extLst>
              <a:ext uri="{FF2B5EF4-FFF2-40B4-BE49-F238E27FC236}">
                <a16:creationId xmlns:a16="http://schemas.microsoft.com/office/drawing/2014/main" id="{16E1D771-F93C-B631-639A-3DB92D9EE690}"/>
              </a:ext>
            </a:extLst>
          </p:cNvPr>
          <p:cNvSpPr/>
          <p:nvPr/>
        </p:nvSpPr>
        <p:spPr>
          <a:xfrm>
            <a:off x="6940028" y="2920584"/>
            <a:ext cx="108000" cy="108000"/>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 </a:t>
            </a:r>
          </a:p>
        </p:txBody>
      </p:sp>
      <p:sp>
        <p:nvSpPr>
          <p:cNvPr id="289" name="Elipse 288">
            <a:extLst>
              <a:ext uri="{FF2B5EF4-FFF2-40B4-BE49-F238E27FC236}">
                <a16:creationId xmlns:a16="http://schemas.microsoft.com/office/drawing/2014/main" id="{AB1217C5-7DE9-0F3B-FDC7-AE77C36A18D6}"/>
              </a:ext>
            </a:extLst>
          </p:cNvPr>
          <p:cNvSpPr/>
          <p:nvPr/>
        </p:nvSpPr>
        <p:spPr>
          <a:xfrm>
            <a:off x="8725017" y="2920584"/>
            <a:ext cx="108000" cy="108000"/>
          </a:xfrm>
          <a:prstGeom prst="ellipse">
            <a:avLst/>
          </a:prstGeom>
          <a:solidFill>
            <a:srgbClr val="0042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 </a:t>
            </a:r>
          </a:p>
        </p:txBody>
      </p:sp>
      <p:sp>
        <p:nvSpPr>
          <p:cNvPr id="290" name="Elipse 289">
            <a:extLst>
              <a:ext uri="{FF2B5EF4-FFF2-40B4-BE49-F238E27FC236}">
                <a16:creationId xmlns:a16="http://schemas.microsoft.com/office/drawing/2014/main" id="{6EAB7B3B-0704-AE90-E4D3-65FF3719A891}"/>
              </a:ext>
            </a:extLst>
          </p:cNvPr>
          <p:cNvSpPr/>
          <p:nvPr/>
        </p:nvSpPr>
        <p:spPr>
          <a:xfrm>
            <a:off x="7426844" y="2920584"/>
            <a:ext cx="108000" cy="108000"/>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 </a:t>
            </a:r>
          </a:p>
        </p:txBody>
      </p:sp>
      <p:sp>
        <p:nvSpPr>
          <p:cNvPr id="291" name="Elipse 290">
            <a:extLst>
              <a:ext uri="{FF2B5EF4-FFF2-40B4-BE49-F238E27FC236}">
                <a16:creationId xmlns:a16="http://schemas.microsoft.com/office/drawing/2014/main" id="{F3E4AD01-4559-141B-0C1B-F4B4C491F913}"/>
              </a:ext>
            </a:extLst>
          </p:cNvPr>
          <p:cNvSpPr/>
          <p:nvPr/>
        </p:nvSpPr>
        <p:spPr>
          <a:xfrm>
            <a:off x="7102300" y="2920584"/>
            <a:ext cx="108000" cy="108000"/>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 </a:t>
            </a:r>
          </a:p>
        </p:txBody>
      </p:sp>
      <p:sp>
        <p:nvSpPr>
          <p:cNvPr id="292" name="Elipse 291">
            <a:extLst>
              <a:ext uri="{FF2B5EF4-FFF2-40B4-BE49-F238E27FC236}">
                <a16:creationId xmlns:a16="http://schemas.microsoft.com/office/drawing/2014/main" id="{7896D2C9-D808-31BD-665F-B118ADA359FB}"/>
              </a:ext>
            </a:extLst>
          </p:cNvPr>
          <p:cNvSpPr/>
          <p:nvPr/>
        </p:nvSpPr>
        <p:spPr>
          <a:xfrm>
            <a:off x="7264572" y="2920584"/>
            <a:ext cx="108000" cy="108000"/>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 </a:t>
            </a:r>
          </a:p>
        </p:txBody>
      </p:sp>
      <p:sp>
        <p:nvSpPr>
          <p:cNvPr id="293" name="Elipse 292">
            <a:extLst>
              <a:ext uri="{FF2B5EF4-FFF2-40B4-BE49-F238E27FC236}">
                <a16:creationId xmlns:a16="http://schemas.microsoft.com/office/drawing/2014/main" id="{45AA6175-04C9-47B6-71E8-A89AAA045629}"/>
              </a:ext>
            </a:extLst>
          </p:cNvPr>
          <p:cNvSpPr/>
          <p:nvPr/>
        </p:nvSpPr>
        <p:spPr>
          <a:xfrm>
            <a:off x="7589116" y="2920584"/>
            <a:ext cx="108000" cy="108000"/>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 </a:t>
            </a:r>
          </a:p>
        </p:txBody>
      </p:sp>
      <p:sp>
        <p:nvSpPr>
          <p:cNvPr id="294" name="Elipse 293">
            <a:extLst>
              <a:ext uri="{FF2B5EF4-FFF2-40B4-BE49-F238E27FC236}">
                <a16:creationId xmlns:a16="http://schemas.microsoft.com/office/drawing/2014/main" id="{866601D0-51C6-7D70-4C2F-A23089CE6947}"/>
              </a:ext>
            </a:extLst>
          </p:cNvPr>
          <p:cNvSpPr/>
          <p:nvPr/>
        </p:nvSpPr>
        <p:spPr>
          <a:xfrm>
            <a:off x="7751388" y="2920584"/>
            <a:ext cx="108000" cy="108000"/>
          </a:xfrm>
          <a:prstGeom prst="ellipse">
            <a:avLst/>
          </a:prstGeom>
          <a:solidFill>
            <a:srgbClr val="0042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 </a:t>
            </a:r>
          </a:p>
        </p:txBody>
      </p:sp>
      <p:sp>
        <p:nvSpPr>
          <p:cNvPr id="295" name="Elipse 294">
            <a:extLst>
              <a:ext uri="{FF2B5EF4-FFF2-40B4-BE49-F238E27FC236}">
                <a16:creationId xmlns:a16="http://schemas.microsoft.com/office/drawing/2014/main" id="{F8EBFEAE-54B5-6349-FD95-F5F7CD359039}"/>
              </a:ext>
            </a:extLst>
          </p:cNvPr>
          <p:cNvSpPr/>
          <p:nvPr/>
        </p:nvSpPr>
        <p:spPr>
          <a:xfrm>
            <a:off x="7913660" y="2920584"/>
            <a:ext cx="108000" cy="108000"/>
          </a:xfrm>
          <a:prstGeom prst="ellipse">
            <a:avLst/>
          </a:prstGeom>
          <a:solidFill>
            <a:srgbClr val="0042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 </a:t>
            </a:r>
          </a:p>
        </p:txBody>
      </p:sp>
      <p:sp>
        <p:nvSpPr>
          <p:cNvPr id="296" name="Elipse 295">
            <a:extLst>
              <a:ext uri="{FF2B5EF4-FFF2-40B4-BE49-F238E27FC236}">
                <a16:creationId xmlns:a16="http://schemas.microsoft.com/office/drawing/2014/main" id="{4106E044-906F-5539-366D-5D41A088022E}"/>
              </a:ext>
            </a:extLst>
          </p:cNvPr>
          <p:cNvSpPr/>
          <p:nvPr/>
        </p:nvSpPr>
        <p:spPr>
          <a:xfrm>
            <a:off x="8075932" y="2920584"/>
            <a:ext cx="108000" cy="108000"/>
          </a:xfrm>
          <a:prstGeom prst="ellipse">
            <a:avLst/>
          </a:prstGeom>
          <a:solidFill>
            <a:srgbClr val="0042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 </a:t>
            </a:r>
          </a:p>
        </p:txBody>
      </p:sp>
      <p:sp>
        <p:nvSpPr>
          <p:cNvPr id="297" name="Elipse 296">
            <a:extLst>
              <a:ext uri="{FF2B5EF4-FFF2-40B4-BE49-F238E27FC236}">
                <a16:creationId xmlns:a16="http://schemas.microsoft.com/office/drawing/2014/main" id="{84F8C18C-1C57-62FA-5A1B-22ABC74E3F5C}"/>
              </a:ext>
            </a:extLst>
          </p:cNvPr>
          <p:cNvSpPr/>
          <p:nvPr/>
        </p:nvSpPr>
        <p:spPr>
          <a:xfrm>
            <a:off x="8238204" y="2920584"/>
            <a:ext cx="108000" cy="108000"/>
          </a:xfrm>
          <a:prstGeom prst="ellipse">
            <a:avLst/>
          </a:prstGeom>
          <a:solidFill>
            <a:srgbClr val="0042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 </a:t>
            </a:r>
          </a:p>
        </p:txBody>
      </p:sp>
      <p:sp>
        <p:nvSpPr>
          <p:cNvPr id="298" name="Elipse 297">
            <a:extLst>
              <a:ext uri="{FF2B5EF4-FFF2-40B4-BE49-F238E27FC236}">
                <a16:creationId xmlns:a16="http://schemas.microsoft.com/office/drawing/2014/main" id="{3DA4E527-AC65-9573-7B36-1D51B1FBA730}"/>
              </a:ext>
            </a:extLst>
          </p:cNvPr>
          <p:cNvSpPr/>
          <p:nvPr/>
        </p:nvSpPr>
        <p:spPr>
          <a:xfrm>
            <a:off x="8400476" y="2920584"/>
            <a:ext cx="108000" cy="108000"/>
          </a:xfrm>
          <a:prstGeom prst="ellipse">
            <a:avLst/>
          </a:prstGeom>
          <a:solidFill>
            <a:srgbClr val="0042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 </a:t>
            </a:r>
          </a:p>
        </p:txBody>
      </p:sp>
      <p:sp>
        <p:nvSpPr>
          <p:cNvPr id="299" name="Elipse 298">
            <a:extLst>
              <a:ext uri="{FF2B5EF4-FFF2-40B4-BE49-F238E27FC236}">
                <a16:creationId xmlns:a16="http://schemas.microsoft.com/office/drawing/2014/main" id="{E4BD45F8-B689-8C43-B0B8-508C4B44098B}"/>
              </a:ext>
            </a:extLst>
          </p:cNvPr>
          <p:cNvSpPr/>
          <p:nvPr/>
        </p:nvSpPr>
        <p:spPr>
          <a:xfrm>
            <a:off x="8562748" y="2920584"/>
            <a:ext cx="108000" cy="108000"/>
          </a:xfrm>
          <a:prstGeom prst="ellipse">
            <a:avLst/>
          </a:prstGeom>
          <a:solidFill>
            <a:srgbClr val="0042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 </a:t>
            </a:r>
          </a:p>
        </p:txBody>
      </p:sp>
      <p:sp>
        <p:nvSpPr>
          <p:cNvPr id="300" name="Elipse 299">
            <a:extLst>
              <a:ext uri="{FF2B5EF4-FFF2-40B4-BE49-F238E27FC236}">
                <a16:creationId xmlns:a16="http://schemas.microsoft.com/office/drawing/2014/main" id="{98659981-9FA5-676D-DFF5-8DBC24C49442}"/>
              </a:ext>
            </a:extLst>
          </p:cNvPr>
          <p:cNvSpPr/>
          <p:nvPr/>
        </p:nvSpPr>
        <p:spPr>
          <a:xfrm>
            <a:off x="6615484" y="3095592"/>
            <a:ext cx="108000" cy="108000"/>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 </a:t>
            </a:r>
          </a:p>
        </p:txBody>
      </p:sp>
      <p:sp>
        <p:nvSpPr>
          <p:cNvPr id="301" name="Elipse 300">
            <a:extLst>
              <a:ext uri="{FF2B5EF4-FFF2-40B4-BE49-F238E27FC236}">
                <a16:creationId xmlns:a16="http://schemas.microsoft.com/office/drawing/2014/main" id="{D074C7E8-50B3-C187-2053-2901D081E01B}"/>
              </a:ext>
            </a:extLst>
          </p:cNvPr>
          <p:cNvSpPr/>
          <p:nvPr/>
        </p:nvSpPr>
        <p:spPr>
          <a:xfrm>
            <a:off x="6777756" y="3095592"/>
            <a:ext cx="108000" cy="108000"/>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 </a:t>
            </a:r>
          </a:p>
        </p:txBody>
      </p:sp>
      <p:sp>
        <p:nvSpPr>
          <p:cNvPr id="302" name="Elipse 301">
            <a:extLst>
              <a:ext uri="{FF2B5EF4-FFF2-40B4-BE49-F238E27FC236}">
                <a16:creationId xmlns:a16="http://schemas.microsoft.com/office/drawing/2014/main" id="{6560B835-6640-4588-6888-735D8C6E9DBC}"/>
              </a:ext>
            </a:extLst>
          </p:cNvPr>
          <p:cNvSpPr/>
          <p:nvPr/>
        </p:nvSpPr>
        <p:spPr>
          <a:xfrm>
            <a:off x="6940028" y="3095592"/>
            <a:ext cx="108000" cy="108000"/>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 </a:t>
            </a:r>
          </a:p>
        </p:txBody>
      </p:sp>
      <p:sp>
        <p:nvSpPr>
          <p:cNvPr id="303" name="Elipse 302">
            <a:extLst>
              <a:ext uri="{FF2B5EF4-FFF2-40B4-BE49-F238E27FC236}">
                <a16:creationId xmlns:a16="http://schemas.microsoft.com/office/drawing/2014/main" id="{2B1BE07A-24C9-24DF-A471-74BF20137112}"/>
              </a:ext>
            </a:extLst>
          </p:cNvPr>
          <p:cNvSpPr/>
          <p:nvPr/>
        </p:nvSpPr>
        <p:spPr>
          <a:xfrm>
            <a:off x="8725017" y="3095592"/>
            <a:ext cx="108000" cy="108000"/>
          </a:xfrm>
          <a:prstGeom prst="ellipse">
            <a:avLst/>
          </a:prstGeom>
          <a:solidFill>
            <a:srgbClr val="0042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 </a:t>
            </a:r>
          </a:p>
        </p:txBody>
      </p:sp>
      <p:sp>
        <p:nvSpPr>
          <p:cNvPr id="304" name="Elipse 303">
            <a:extLst>
              <a:ext uri="{FF2B5EF4-FFF2-40B4-BE49-F238E27FC236}">
                <a16:creationId xmlns:a16="http://schemas.microsoft.com/office/drawing/2014/main" id="{DC848DAA-5849-599D-46F7-B2EEF0A95483}"/>
              </a:ext>
            </a:extLst>
          </p:cNvPr>
          <p:cNvSpPr/>
          <p:nvPr/>
        </p:nvSpPr>
        <p:spPr>
          <a:xfrm>
            <a:off x="7426844" y="3095592"/>
            <a:ext cx="108000" cy="108000"/>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 </a:t>
            </a:r>
          </a:p>
        </p:txBody>
      </p:sp>
      <p:sp>
        <p:nvSpPr>
          <p:cNvPr id="305" name="Elipse 304">
            <a:extLst>
              <a:ext uri="{FF2B5EF4-FFF2-40B4-BE49-F238E27FC236}">
                <a16:creationId xmlns:a16="http://schemas.microsoft.com/office/drawing/2014/main" id="{37069233-DCCC-6E21-ECBD-9C592B6FA3D9}"/>
              </a:ext>
            </a:extLst>
          </p:cNvPr>
          <p:cNvSpPr/>
          <p:nvPr/>
        </p:nvSpPr>
        <p:spPr>
          <a:xfrm>
            <a:off x="7102300" y="3095592"/>
            <a:ext cx="108000" cy="108000"/>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 </a:t>
            </a:r>
          </a:p>
        </p:txBody>
      </p:sp>
      <p:sp>
        <p:nvSpPr>
          <p:cNvPr id="306" name="Elipse 305">
            <a:extLst>
              <a:ext uri="{FF2B5EF4-FFF2-40B4-BE49-F238E27FC236}">
                <a16:creationId xmlns:a16="http://schemas.microsoft.com/office/drawing/2014/main" id="{C0E1AB72-AFF1-ABB2-0A58-11233462FD7D}"/>
              </a:ext>
            </a:extLst>
          </p:cNvPr>
          <p:cNvSpPr/>
          <p:nvPr/>
        </p:nvSpPr>
        <p:spPr>
          <a:xfrm>
            <a:off x="7264572" y="3095592"/>
            <a:ext cx="108000" cy="108000"/>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 </a:t>
            </a:r>
          </a:p>
        </p:txBody>
      </p:sp>
      <p:sp>
        <p:nvSpPr>
          <p:cNvPr id="307" name="Elipse 306">
            <a:extLst>
              <a:ext uri="{FF2B5EF4-FFF2-40B4-BE49-F238E27FC236}">
                <a16:creationId xmlns:a16="http://schemas.microsoft.com/office/drawing/2014/main" id="{220B4FC5-35F4-818B-AC53-1D8EA5C3A9EA}"/>
              </a:ext>
            </a:extLst>
          </p:cNvPr>
          <p:cNvSpPr/>
          <p:nvPr/>
        </p:nvSpPr>
        <p:spPr>
          <a:xfrm>
            <a:off x="7589116" y="3095592"/>
            <a:ext cx="108000" cy="108000"/>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 </a:t>
            </a:r>
          </a:p>
        </p:txBody>
      </p:sp>
      <p:sp>
        <p:nvSpPr>
          <p:cNvPr id="308" name="Elipse 307">
            <a:extLst>
              <a:ext uri="{FF2B5EF4-FFF2-40B4-BE49-F238E27FC236}">
                <a16:creationId xmlns:a16="http://schemas.microsoft.com/office/drawing/2014/main" id="{F55D91DE-1E0E-E722-8429-E6423FAA5F38}"/>
              </a:ext>
            </a:extLst>
          </p:cNvPr>
          <p:cNvSpPr/>
          <p:nvPr/>
        </p:nvSpPr>
        <p:spPr>
          <a:xfrm>
            <a:off x="7751388" y="3095592"/>
            <a:ext cx="108000" cy="108000"/>
          </a:xfrm>
          <a:prstGeom prst="ellipse">
            <a:avLst/>
          </a:prstGeom>
          <a:solidFill>
            <a:srgbClr val="0042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 </a:t>
            </a:r>
          </a:p>
        </p:txBody>
      </p:sp>
      <p:sp>
        <p:nvSpPr>
          <p:cNvPr id="309" name="Elipse 308">
            <a:extLst>
              <a:ext uri="{FF2B5EF4-FFF2-40B4-BE49-F238E27FC236}">
                <a16:creationId xmlns:a16="http://schemas.microsoft.com/office/drawing/2014/main" id="{1C847905-2556-93BE-6B6F-8B8AB1F0AD59}"/>
              </a:ext>
            </a:extLst>
          </p:cNvPr>
          <p:cNvSpPr/>
          <p:nvPr/>
        </p:nvSpPr>
        <p:spPr>
          <a:xfrm>
            <a:off x="7913660" y="3095592"/>
            <a:ext cx="108000" cy="108000"/>
          </a:xfrm>
          <a:prstGeom prst="ellipse">
            <a:avLst/>
          </a:prstGeom>
          <a:solidFill>
            <a:srgbClr val="0042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 </a:t>
            </a:r>
          </a:p>
        </p:txBody>
      </p:sp>
      <p:sp>
        <p:nvSpPr>
          <p:cNvPr id="310" name="Elipse 309">
            <a:extLst>
              <a:ext uri="{FF2B5EF4-FFF2-40B4-BE49-F238E27FC236}">
                <a16:creationId xmlns:a16="http://schemas.microsoft.com/office/drawing/2014/main" id="{E16DEC2B-C970-FDC6-BA1A-977CE61C66AF}"/>
              </a:ext>
            </a:extLst>
          </p:cNvPr>
          <p:cNvSpPr/>
          <p:nvPr/>
        </p:nvSpPr>
        <p:spPr>
          <a:xfrm>
            <a:off x="8075932" y="3095592"/>
            <a:ext cx="108000" cy="108000"/>
          </a:xfrm>
          <a:prstGeom prst="ellipse">
            <a:avLst/>
          </a:prstGeom>
          <a:solidFill>
            <a:srgbClr val="0042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 </a:t>
            </a:r>
          </a:p>
        </p:txBody>
      </p:sp>
      <p:sp>
        <p:nvSpPr>
          <p:cNvPr id="311" name="Elipse 310">
            <a:extLst>
              <a:ext uri="{FF2B5EF4-FFF2-40B4-BE49-F238E27FC236}">
                <a16:creationId xmlns:a16="http://schemas.microsoft.com/office/drawing/2014/main" id="{59B85496-B225-2856-8E3E-F36E36BD7E2A}"/>
              </a:ext>
            </a:extLst>
          </p:cNvPr>
          <p:cNvSpPr/>
          <p:nvPr/>
        </p:nvSpPr>
        <p:spPr>
          <a:xfrm>
            <a:off x="8238204" y="3095592"/>
            <a:ext cx="108000" cy="108000"/>
          </a:xfrm>
          <a:prstGeom prst="ellipse">
            <a:avLst/>
          </a:prstGeom>
          <a:solidFill>
            <a:srgbClr val="0042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 </a:t>
            </a:r>
          </a:p>
        </p:txBody>
      </p:sp>
      <p:sp>
        <p:nvSpPr>
          <p:cNvPr id="312" name="Elipse 311">
            <a:extLst>
              <a:ext uri="{FF2B5EF4-FFF2-40B4-BE49-F238E27FC236}">
                <a16:creationId xmlns:a16="http://schemas.microsoft.com/office/drawing/2014/main" id="{8B3DE4DE-EB3A-D214-CC21-8F402D264CB0}"/>
              </a:ext>
            </a:extLst>
          </p:cNvPr>
          <p:cNvSpPr/>
          <p:nvPr/>
        </p:nvSpPr>
        <p:spPr>
          <a:xfrm>
            <a:off x="8400476" y="3095592"/>
            <a:ext cx="108000" cy="108000"/>
          </a:xfrm>
          <a:prstGeom prst="ellipse">
            <a:avLst/>
          </a:prstGeom>
          <a:solidFill>
            <a:srgbClr val="0042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 </a:t>
            </a:r>
          </a:p>
        </p:txBody>
      </p:sp>
      <p:sp>
        <p:nvSpPr>
          <p:cNvPr id="313" name="Elipse 312">
            <a:extLst>
              <a:ext uri="{FF2B5EF4-FFF2-40B4-BE49-F238E27FC236}">
                <a16:creationId xmlns:a16="http://schemas.microsoft.com/office/drawing/2014/main" id="{D4B6EDFD-7A5C-CE86-F731-4F832EB15C71}"/>
              </a:ext>
            </a:extLst>
          </p:cNvPr>
          <p:cNvSpPr/>
          <p:nvPr/>
        </p:nvSpPr>
        <p:spPr>
          <a:xfrm>
            <a:off x="8562748" y="3095592"/>
            <a:ext cx="108000" cy="108000"/>
          </a:xfrm>
          <a:prstGeom prst="ellipse">
            <a:avLst/>
          </a:prstGeom>
          <a:solidFill>
            <a:srgbClr val="0042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 </a:t>
            </a:r>
          </a:p>
        </p:txBody>
      </p:sp>
      <p:sp>
        <p:nvSpPr>
          <p:cNvPr id="314" name="Elipse 313">
            <a:extLst>
              <a:ext uri="{FF2B5EF4-FFF2-40B4-BE49-F238E27FC236}">
                <a16:creationId xmlns:a16="http://schemas.microsoft.com/office/drawing/2014/main" id="{701C285E-A402-BAF3-AACD-04601BE68FAE}"/>
              </a:ext>
            </a:extLst>
          </p:cNvPr>
          <p:cNvSpPr/>
          <p:nvPr/>
        </p:nvSpPr>
        <p:spPr>
          <a:xfrm>
            <a:off x="6615484" y="3276284"/>
            <a:ext cx="108000" cy="108000"/>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 </a:t>
            </a:r>
          </a:p>
        </p:txBody>
      </p:sp>
      <p:sp>
        <p:nvSpPr>
          <p:cNvPr id="315" name="Elipse 314">
            <a:extLst>
              <a:ext uri="{FF2B5EF4-FFF2-40B4-BE49-F238E27FC236}">
                <a16:creationId xmlns:a16="http://schemas.microsoft.com/office/drawing/2014/main" id="{B7CDD4F4-483B-FB8D-E960-5133713C59ED}"/>
              </a:ext>
            </a:extLst>
          </p:cNvPr>
          <p:cNvSpPr/>
          <p:nvPr/>
        </p:nvSpPr>
        <p:spPr>
          <a:xfrm>
            <a:off x="6777756" y="3276284"/>
            <a:ext cx="108000" cy="108000"/>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 </a:t>
            </a:r>
          </a:p>
        </p:txBody>
      </p:sp>
      <p:sp>
        <p:nvSpPr>
          <p:cNvPr id="316" name="Elipse 315">
            <a:extLst>
              <a:ext uri="{FF2B5EF4-FFF2-40B4-BE49-F238E27FC236}">
                <a16:creationId xmlns:a16="http://schemas.microsoft.com/office/drawing/2014/main" id="{AE39C520-43D3-FF58-1183-0799E10CEE87}"/>
              </a:ext>
            </a:extLst>
          </p:cNvPr>
          <p:cNvSpPr/>
          <p:nvPr/>
        </p:nvSpPr>
        <p:spPr>
          <a:xfrm>
            <a:off x="6940028" y="3276284"/>
            <a:ext cx="108000" cy="108000"/>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 </a:t>
            </a:r>
          </a:p>
        </p:txBody>
      </p:sp>
      <p:sp>
        <p:nvSpPr>
          <p:cNvPr id="317" name="Elipse 316">
            <a:extLst>
              <a:ext uri="{FF2B5EF4-FFF2-40B4-BE49-F238E27FC236}">
                <a16:creationId xmlns:a16="http://schemas.microsoft.com/office/drawing/2014/main" id="{9D93208D-DE1A-4962-3B0F-6EEFC16FEBC1}"/>
              </a:ext>
            </a:extLst>
          </p:cNvPr>
          <p:cNvSpPr/>
          <p:nvPr/>
        </p:nvSpPr>
        <p:spPr>
          <a:xfrm>
            <a:off x="8725017" y="3276284"/>
            <a:ext cx="108000" cy="108000"/>
          </a:xfrm>
          <a:prstGeom prst="ellipse">
            <a:avLst/>
          </a:prstGeom>
          <a:solidFill>
            <a:srgbClr val="0042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 </a:t>
            </a:r>
          </a:p>
        </p:txBody>
      </p:sp>
      <p:sp>
        <p:nvSpPr>
          <p:cNvPr id="318" name="Elipse 317">
            <a:extLst>
              <a:ext uri="{FF2B5EF4-FFF2-40B4-BE49-F238E27FC236}">
                <a16:creationId xmlns:a16="http://schemas.microsoft.com/office/drawing/2014/main" id="{FF2E731D-6657-F8CD-D3FC-D01BAAD219CF}"/>
              </a:ext>
            </a:extLst>
          </p:cNvPr>
          <p:cNvSpPr/>
          <p:nvPr/>
        </p:nvSpPr>
        <p:spPr>
          <a:xfrm>
            <a:off x="7426844" y="3276284"/>
            <a:ext cx="108000" cy="108000"/>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 </a:t>
            </a:r>
          </a:p>
        </p:txBody>
      </p:sp>
      <p:sp>
        <p:nvSpPr>
          <p:cNvPr id="319" name="Elipse 318">
            <a:extLst>
              <a:ext uri="{FF2B5EF4-FFF2-40B4-BE49-F238E27FC236}">
                <a16:creationId xmlns:a16="http://schemas.microsoft.com/office/drawing/2014/main" id="{E442902E-DCB8-F6AC-4473-D55C458178FE}"/>
              </a:ext>
            </a:extLst>
          </p:cNvPr>
          <p:cNvSpPr/>
          <p:nvPr/>
        </p:nvSpPr>
        <p:spPr>
          <a:xfrm>
            <a:off x="7102300" y="3276284"/>
            <a:ext cx="108000" cy="108000"/>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 </a:t>
            </a:r>
          </a:p>
        </p:txBody>
      </p:sp>
      <p:sp>
        <p:nvSpPr>
          <p:cNvPr id="320" name="Elipse 319">
            <a:extLst>
              <a:ext uri="{FF2B5EF4-FFF2-40B4-BE49-F238E27FC236}">
                <a16:creationId xmlns:a16="http://schemas.microsoft.com/office/drawing/2014/main" id="{30988026-4C5A-7F83-7F9B-6DA88756DA4C}"/>
              </a:ext>
            </a:extLst>
          </p:cNvPr>
          <p:cNvSpPr/>
          <p:nvPr/>
        </p:nvSpPr>
        <p:spPr>
          <a:xfrm>
            <a:off x="7264572" y="3276284"/>
            <a:ext cx="108000" cy="108000"/>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 </a:t>
            </a:r>
          </a:p>
        </p:txBody>
      </p:sp>
      <p:sp>
        <p:nvSpPr>
          <p:cNvPr id="321" name="Elipse 320">
            <a:extLst>
              <a:ext uri="{FF2B5EF4-FFF2-40B4-BE49-F238E27FC236}">
                <a16:creationId xmlns:a16="http://schemas.microsoft.com/office/drawing/2014/main" id="{65E0AF40-DF4A-53FB-A8EC-0075D0C479B6}"/>
              </a:ext>
            </a:extLst>
          </p:cNvPr>
          <p:cNvSpPr/>
          <p:nvPr/>
        </p:nvSpPr>
        <p:spPr>
          <a:xfrm>
            <a:off x="7589116" y="3276284"/>
            <a:ext cx="108000" cy="108000"/>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 </a:t>
            </a:r>
          </a:p>
        </p:txBody>
      </p:sp>
      <p:sp>
        <p:nvSpPr>
          <p:cNvPr id="322" name="Elipse 321">
            <a:extLst>
              <a:ext uri="{FF2B5EF4-FFF2-40B4-BE49-F238E27FC236}">
                <a16:creationId xmlns:a16="http://schemas.microsoft.com/office/drawing/2014/main" id="{8BE7765A-EAC5-FE61-1A04-0C666B5E2447}"/>
              </a:ext>
            </a:extLst>
          </p:cNvPr>
          <p:cNvSpPr/>
          <p:nvPr/>
        </p:nvSpPr>
        <p:spPr>
          <a:xfrm>
            <a:off x="7751388" y="3276284"/>
            <a:ext cx="108000" cy="108000"/>
          </a:xfrm>
          <a:prstGeom prst="ellipse">
            <a:avLst/>
          </a:prstGeom>
          <a:solidFill>
            <a:srgbClr val="0042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 </a:t>
            </a:r>
          </a:p>
        </p:txBody>
      </p:sp>
      <p:sp>
        <p:nvSpPr>
          <p:cNvPr id="323" name="Elipse 322">
            <a:extLst>
              <a:ext uri="{FF2B5EF4-FFF2-40B4-BE49-F238E27FC236}">
                <a16:creationId xmlns:a16="http://schemas.microsoft.com/office/drawing/2014/main" id="{FB1707B9-D2D8-D141-18CC-58292634E688}"/>
              </a:ext>
            </a:extLst>
          </p:cNvPr>
          <p:cNvSpPr/>
          <p:nvPr/>
        </p:nvSpPr>
        <p:spPr>
          <a:xfrm>
            <a:off x="7913660" y="3276284"/>
            <a:ext cx="108000" cy="108000"/>
          </a:xfrm>
          <a:prstGeom prst="ellipse">
            <a:avLst/>
          </a:prstGeom>
          <a:solidFill>
            <a:srgbClr val="0042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 </a:t>
            </a:r>
          </a:p>
        </p:txBody>
      </p:sp>
      <p:sp>
        <p:nvSpPr>
          <p:cNvPr id="324" name="Elipse 323">
            <a:extLst>
              <a:ext uri="{FF2B5EF4-FFF2-40B4-BE49-F238E27FC236}">
                <a16:creationId xmlns:a16="http://schemas.microsoft.com/office/drawing/2014/main" id="{DDC57EC8-A615-AF82-A5F3-8065978F7C76}"/>
              </a:ext>
            </a:extLst>
          </p:cNvPr>
          <p:cNvSpPr/>
          <p:nvPr/>
        </p:nvSpPr>
        <p:spPr>
          <a:xfrm>
            <a:off x="8075932" y="3276284"/>
            <a:ext cx="108000" cy="108000"/>
          </a:xfrm>
          <a:prstGeom prst="ellipse">
            <a:avLst/>
          </a:prstGeom>
          <a:solidFill>
            <a:srgbClr val="0042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 </a:t>
            </a:r>
          </a:p>
        </p:txBody>
      </p:sp>
      <p:sp>
        <p:nvSpPr>
          <p:cNvPr id="325" name="Elipse 324">
            <a:extLst>
              <a:ext uri="{FF2B5EF4-FFF2-40B4-BE49-F238E27FC236}">
                <a16:creationId xmlns:a16="http://schemas.microsoft.com/office/drawing/2014/main" id="{96FDE02B-127B-B494-26BE-50DEECFA3870}"/>
              </a:ext>
            </a:extLst>
          </p:cNvPr>
          <p:cNvSpPr/>
          <p:nvPr/>
        </p:nvSpPr>
        <p:spPr>
          <a:xfrm>
            <a:off x="8238204" y="3276284"/>
            <a:ext cx="108000" cy="108000"/>
          </a:xfrm>
          <a:prstGeom prst="ellipse">
            <a:avLst/>
          </a:prstGeom>
          <a:solidFill>
            <a:srgbClr val="0042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 </a:t>
            </a:r>
          </a:p>
        </p:txBody>
      </p:sp>
      <p:sp>
        <p:nvSpPr>
          <p:cNvPr id="326" name="Elipse 325">
            <a:extLst>
              <a:ext uri="{FF2B5EF4-FFF2-40B4-BE49-F238E27FC236}">
                <a16:creationId xmlns:a16="http://schemas.microsoft.com/office/drawing/2014/main" id="{FD7D02AB-78F9-B1DD-A48D-D1219E645045}"/>
              </a:ext>
            </a:extLst>
          </p:cNvPr>
          <p:cNvSpPr/>
          <p:nvPr/>
        </p:nvSpPr>
        <p:spPr>
          <a:xfrm>
            <a:off x="8400476" y="3276284"/>
            <a:ext cx="108000" cy="108000"/>
          </a:xfrm>
          <a:prstGeom prst="ellipse">
            <a:avLst/>
          </a:prstGeom>
          <a:solidFill>
            <a:srgbClr val="0042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 </a:t>
            </a:r>
          </a:p>
        </p:txBody>
      </p:sp>
      <p:sp>
        <p:nvSpPr>
          <p:cNvPr id="327" name="Elipse 326">
            <a:extLst>
              <a:ext uri="{FF2B5EF4-FFF2-40B4-BE49-F238E27FC236}">
                <a16:creationId xmlns:a16="http://schemas.microsoft.com/office/drawing/2014/main" id="{2BD8A1B7-C617-256F-91B6-DA0D7EAD551F}"/>
              </a:ext>
            </a:extLst>
          </p:cNvPr>
          <p:cNvSpPr/>
          <p:nvPr/>
        </p:nvSpPr>
        <p:spPr>
          <a:xfrm>
            <a:off x="8562748" y="3276284"/>
            <a:ext cx="108000" cy="108000"/>
          </a:xfrm>
          <a:prstGeom prst="ellipse">
            <a:avLst/>
          </a:prstGeom>
          <a:solidFill>
            <a:srgbClr val="0042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 </a:t>
            </a:r>
          </a:p>
        </p:txBody>
      </p:sp>
      <p:grpSp>
        <p:nvGrpSpPr>
          <p:cNvPr id="328" name="Agrupar 327">
            <a:extLst>
              <a:ext uri="{FF2B5EF4-FFF2-40B4-BE49-F238E27FC236}">
                <a16:creationId xmlns:a16="http://schemas.microsoft.com/office/drawing/2014/main" id="{3A388A5F-E8A5-ECE9-13AE-37A032A38022}"/>
              </a:ext>
            </a:extLst>
          </p:cNvPr>
          <p:cNvGrpSpPr/>
          <p:nvPr/>
        </p:nvGrpSpPr>
        <p:grpSpPr>
          <a:xfrm>
            <a:off x="6605285" y="3624164"/>
            <a:ext cx="2217533" cy="463700"/>
            <a:chOff x="3269708" y="2158584"/>
            <a:chExt cx="2217533" cy="463700"/>
          </a:xfrm>
          <a:solidFill>
            <a:srgbClr val="FF0000"/>
          </a:solidFill>
        </p:grpSpPr>
        <p:sp>
          <p:nvSpPr>
            <p:cNvPr id="329" name="Elipse 328">
              <a:extLst>
                <a:ext uri="{FF2B5EF4-FFF2-40B4-BE49-F238E27FC236}">
                  <a16:creationId xmlns:a16="http://schemas.microsoft.com/office/drawing/2014/main" id="{219954EA-29CD-20AE-68B4-2ACB4DC2FE51}"/>
                </a:ext>
              </a:extLst>
            </p:cNvPr>
            <p:cNvSpPr/>
            <p:nvPr/>
          </p:nvSpPr>
          <p:spPr>
            <a:xfrm>
              <a:off x="3269708" y="2158584"/>
              <a:ext cx="108000" cy="108000"/>
            </a:xfrm>
            <a:prstGeom prst="pi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 </a:t>
              </a:r>
            </a:p>
          </p:txBody>
        </p:sp>
        <p:sp>
          <p:nvSpPr>
            <p:cNvPr id="330" name="Elipse 329">
              <a:extLst>
                <a:ext uri="{FF2B5EF4-FFF2-40B4-BE49-F238E27FC236}">
                  <a16:creationId xmlns:a16="http://schemas.microsoft.com/office/drawing/2014/main" id="{A81799E4-7411-4289-074F-6234C3D7B6F6}"/>
                </a:ext>
              </a:extLst>
            </p:cNvPr>
            <p:cNvSpPr/>
            <p:nvPr/>
          </p:nvSpPr>
          <p:spPr>
            <a:xfrm>
              <a:off x="3431980" y="2158584"/>
              <a:ext cx="108000" cy="108000"/>
            </a:xfrm>
            <a:prstGeom prst="pi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 </a:t>
              </a:r>
            </a:p>
          </p:txBody>
        </p:sp>
        <p:sp>
          <p:nvSpPr>
            <p:cNvPr id="331" name="Elipse 330">
              <a:extLst>
                <a:ext uri="{FF2B5EF4-FFF2-40B4-BE49-F238E27FC236}">
                  <a16:creationId xmlns:a16="http://schemas.microsoft.com/office/drawing/2014/main" id="{A351DCC4-8BBC-2B54-154B-E612A6602348}"/>
                </a:ext>
              </a:extLst>
            </p:cNvPr>
            <p:cNvSpPr/>
            <p:nvPr/>
          </p:nvSpPr>
          <p:spPr>
            <a:xfrm>
              <a:off x="3594252" y="2158584"/>
              <a:ext cx="108000" cy="108000"/>
            </a:xfrm>
            <a:prstGeom prst="pi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 </a:t>
              </a:r>
            </a:p>
          </p:txBody>
        </p:sp>
        <p:sp>
          <p:nvSpPr>
            <p:cNvPr id="332" name="Elipse 331">
              <a:extLst>
                <a:ext uri="{FF2B5EF4-FFF2-40B4-BE49-F238E27FC236}">
                  <a16:creationId xmlns:a16="http://schemas.microsoft.com/office/drawing/2014/main" id="{0EDDE3E9-5F0B-0B28-CCCB-A10C87F44817}"/>
                </a:ext>
              </a:extLst>
            </p:cNvPr>
            <p:cNvSpPr/>
            <p:nvPr/>
          </p:nvSpPr>
          <p:spPr>
            <a:xfrm>
              <a:off x="5379241" y="2158584"/>
              <a:ext cx="108000" cy="108000"/>
            </a:xfrm>
            <a:prstGeom prst="pi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 </a:t>
              </a:r>
            </a:p>
          </p:txBody>
        </p:sp>
        <p:sp>
          <p:nvSpPr>
            <p:cNvPr id="333" name="Elipse 332">
              <a:extLst>
                <a:ext uri="{FF2B5EF4-FFF2-40B4-BE49-F238E27FC236}">
                  <a16:creationId xmlns:a16="http://schemas.microsoft.com/office/drawing/2014/main" id="{3D16FED3-EF5C-6A89-78AC-70A593A0E576}"/>
                </a:ext>
              </a:extLst>
            </p:cNvPr>
            <p:cNvSpPr/>
            <p:nvPr/>
          </p:nvSpPr>
          <p:spPr>
            <a:xfrm>
              <a:off x="4081068" y="2158584"/>
              <a:ext cx="108000" cy="108000"/>
            </a:xfrm>
            <a:prstGeom prst="pi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 </a:t>
              </a:r>
            </a:p>
          </p:txBody>
        </p:sp>
        <p:sp>
          <p:nvSpPr>
            <p:cNvPr id="334" name="Elipse 333">
              <a:extLst>
                <a:ext uri="{FF2B5EF4-FFF2-40B4-BE49-F238E27FC236}">
                  <a16:creationId xmlns:a16="http://schemas.microsoft.com/office/drawing/2014/main" id="{29AE5A39-07F0-5BFB-990E-A37D6CDB5FF0}"/>
                </a:ext>
              </a:extLst>
            </p:cNvPr>
            <p:cNvSpPr/>
            <p:nvPr/>
          </p:nvSpPr>
          <p:spPr>
            <a:xfrm>
              <a:off x="3756524" y="2158584"/>
              <a:ext cx="108000" cy="108000"/>
            </a:xfrm>
            <a:prstGeom prst="pi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 </a:t>
              </a:r>
            </a:p>
          </p:txBody>
        </p:sp>
        <p:sp>
          <p:nvSpPr>
            <p:cNvPr id="335" name="Elipse 334">
              <a:extLst>
                <a:ext uri="{FF2B5EF4-FFF2-40B4-BE49-F238E27FC236}">
                  <a16:creationId xmlns:a16="http://schemas.microsoft.com/office/drawing/2014/main" id="{8C327DD1-DA43-33F6-21F7-7BB2F9460A41}"/>
                </a:ext>
              </a:extLst>
            </p:cNvPr>
            <p:cNvSpPr/>
            <p:nvPr/>
          </p:nvSpPr>
          <p:spPr>
            <a:xfrm>
              <a:off x="3918796" y="2158584"/>
              <a:ext cx="108000" cy="108000"/>
            </a:xfrm>
            <a:prstGeom prst="pi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 </a:t>
              </a:r>
            </a:p>
          </p:txBody>
        </p:sp>
        <p:sp>
          <p:nvSpPr>
            <p:cNvPr id="336" name="Elipse 335">
              <a:extLst>
                <a:ext uri="{FF2B5EF4-FFF2-40B4-BE49-F238E27FC236}">
                  <a16:creationId xmlns:a16="http://schemas.microsoft.com/office/drawing/2014/main" id="{9AD17FD3-0061-9540-978B-CE328E3BB52C}"/>
                </a:ext>
              </a:extLst>
            </p:cNvPr>
            <p:cNvSpPr/>
            <p:nvPr/>
          </p:nvSpPr>
          <p:spPr>
            <a:xfrm>
              <a:off x="4243340" y="2158584"/>
              <a:ext cx="108000" cy="108000"/>
            </a:xfrm>
            <a:prstGeom prst="pi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 </a:t>
              </a:r>
            </a:p>
          </p:txBody>
        </p:sp>
        <p:sp>
          <p:nvSpPr>
            <p:cNvPr id="337" name="Elipse 336">
              <a:extLst>
                <a:ext uri="{FF2B5EF4-FFF2-40B4-BE49-F238E27FC236}">
                  <a16:creationId xmlns:a16="http://schemas.microsoft.com/office/drawing/2014/main" id="{B4E34D76-35F0-D5AD-22FB-54180073F366}"/>
                </a:ext>
              </a:extLst>
            </p:cNvPr>
            <p:cNvSpPr/>
            <p:nvPr/>
          </p:nvSpPr>
          <p:spPr>
            <a:xfrm>
              <a:off x="4405612" y="2158584"/>
              <a:ext cx="108000" cy="108000"/>
            </a:xfrm>
            <a:prstGeom prst="pi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 </a:t>
              </a:r>
            </a:p>
          </p:txBody>
        </p:sp>
        <p:sp>
          <p:nvSpPr>
            <p:cNvPr id="338" name="Elipse 337">
              <a:extLst>
                <a:ext uri="{FF2B5EF4-FFF2-40B4-BE49-F238E27FC236}">
                  <a16:creationId xmlns:a16="http://schemas.microsoft.com/office/drawing/2014/main" id="{113D4476-4A41-C562-100E-83E4BB3434A6}"/>
                </a:ext>
              </a:extLst>
            </p:cNvPr>
            <p:cNvSpPr/>
            <p:nvPr/>
          </p:nvSpPr>
          <p:spPr>
            <a:xfrm>
              <a:off x="4567884" y="2158584"/>
              <a:ext cx="108000" cy="108000"/>
            </a:xfrm>
            <a:prstGeom prst="pi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 </a:t>
              </a:r>
            </a:p>
          </p:txBody>
        </p:sp>
        <p:sp>
          <p:nvSpPr>
            <p:cNvPr id="339" name="Elipse 338">
              <a:extLst>
                <a:ext uri="{FF2B5EF4-FFF2-40B4-BE49-F238E27FC236}">
                  <a16:creationId xmlns:a16="http://schemas.microsoft.com/office/drawing/2014/main" id="{C218370E-AADE-609C-7AE1-3D42E3E6B576}"/>
                </a:ext>
              </a:extLst>
            </p:cNvPr>
            <p:cNvSpPr/>
            <p:nvPr/>
          </p:nvSpPr>
          <p:spPr>
            <a:xfrm>
              <a:off x="4730156" y="2158584"/>
              <a:ext cx="108000" cy="108000"/>
            </a:xfrm>
            <a:prstGeom prst="pi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 </a:t>
              </a:r>
            </a:p>
          </p:txBody>
        </p:sp>
        <p:sp>
          <p:nvSpPr>
            <p:cNvPr id="340" name="Elipse 339">
              <a:extLst>
                <a:ext uri="{FF2B5EF4-FFF2-40B4-BE49-F238E27FC236}">
                  <a16:creationId xmlns:a16="http://schemas.microsoft.com/office/drawing/2014/main" id="{4F745CE7-239C-1C41-B345-5675D1812562}"/>
                </a:ext>
              </a:extLst>
            </p:cNvPr>
            <p:cNvSpPr/>
            <p:nvPr/>
          </p:nvSpPr>
          <p:spPr>
            <a:xfrm>
              <a:off x="4892428" y="2158584"/>
              <a:ext cx="108000" cy="108000"/>
            </a:xfrm>
            <a:prstGeom prst="pi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 </a:t>
              </a:r>
            </a:p>
          </p:txBody>
        </p:sp>
        <p:sp>
          <p:nvSpPr>
            <p:cNvPr id="341" name="Elipse 340">
              <a:extLst>
                <a:ext uri="{FF2B5EF4-FFF2-40B4-BE49-F238E27FC236}">
                  <a16:creationId xmlns:a16="http://schemas.microsoft.com/office/drawing/2014/main" id="{36FF4A42-849D-0C53-8742-835B53C223DD}"/>
                </a:ext>
              </a:extLst>
            </p:cNvPr>
            <p:cNvSpPr/>
            <p:nvPr/>
          </p:nvSpPr>
          <p:spPr>
            <a:xfrm>
              <a:off x="5054700" y="2158584"/>
              <a:ext cx="108000" cy="108000"/>
            </a:xfrm>
            <a:prstGeom prst="pi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 </a:t>
              </a:r>
            </a:p>
          </p:txBody>
        </p:sp>
        <p:sp>
          <p:nvSpPr>
            <p:cNvPr id="342" name="Elipse 341">
              <a:extLst>
                <a:ext uri="{FF2B5EF4-FFF2-40B4-BE49-F238E27FC236}">
                  <a16:creationId xmlns:a16="http://schemas.microsoft.com/office/drawing/2014/main" id="{88BB3259-E30A-5AF8-A3CB-E7A2326C19D7}"/>
                </a:ext>
              </a:extLst>
            </p:cNvPr>
            <p:cNvSpPr/>
            <p:nvPr/>
          </p:nvSpPr>
          <p:spPr>
            <a:xfrm>
              <a:off x="5216972" y="2158584"/>
              <a:ext cx="108000" cy="108000"/>
            </a:xfrm>
            <a:prstGeom prst="pi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 </a:t>
              </a:r>
            </a:p>
          </p:txBody>
        </p:sp>
        <p:sp>
          <p:nvSpPr>
            <p:cNvPr id="343" name="Elipse 342">
              <a:extLst>
                <a:ext uri="{FF2B5EF4-FFF2-40B4-BE49-F238E27FC236}">
                  <a16:creationId xmlns:a16="http://schemas.microsoft.com/office/drawing/2014/main" id="{619264A2-B540-C5C2-566F-9891F843477E}"/>
                </a:ext>
              </a:extLst>
            </p:cNvPr>
            <p:cNvSpPr/>
            <p:nvPr/>
          </p:nvSpPr>
          <p:spPr>
            <a:xfrm>
              <a:off x="3269708" y="2333592"/>
              <a:ext cx="108000" cy="108000"/>
            </a:xfrm>
            <a:prstGeom prst="pi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 </a:t>
              </a:r>
            </a:p>
          </p:txBody>
        </p:sp>
        <p:sp>
          <p:nvSpPr>
            <p:cNvPr id="344" name="Elipse 343">
              <a:extLst>
                <a:ext uri="{FF2B5EF4-FFF2-40B4-BE49-F238E27FC236}">
                  <a16:creationId xmlns:a16="http://schemas.microsoft.com/office/drawing/2014/main" id="{6A35372A-F067-D763-EE3C-97DECB259DD3}"/>
                </a:ext>
              </a:extLst>
            </p:cNvPr>
            <p:cNvSpPr/>
            <p:nvPr/>
          </p:nvSpPr>
          <p:spPr>
            <a:xfrm>
              <a:off x="3431980" y="2333592"/>
              <a:ext cx="108000" cy="108000"/>
            </a:xfrm>
            <a:prstGeom prst="pi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 </a:t>
              </a:r>
            </a:p>
          </p:txBody>
        </p:sp>
        <p:sp>
          <p:nvSpPr>
            <p:cNvPr id="345" name="Elipse 344">
              <a:extLst>
                <a:ext uri="{FF2B5EF4-FFF2-40B4-BE49-F238E27FC236}">
                  <a16:creationId xmlns:a16="http://schemas.microsoft.com/office/drawing/2014/main" id="{CD74C421-EE38-7814-DF09-B2E16CC39970}"/>
                </a:ext>
              </a:extLst>
            </p:cNvPr>
            <p:cNvSpPr/>
            <p:nvPr/>
          </p:nvSpPr>
          <p:spPr>
            <a:xfrm>
              <a:off x="3594252" y="2333592"/>
              <a:ext cx="108000" cy="108000"/>
            </a:xfrm>
            <a:prstGeom prst="pi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 </a:t>
              </a:r>
            </a:p>
          </p:txBody>
        </p:sp>
        <p:sp>
          <p:nvSpPr>
            <p:cNvPr id="346" name="Elipse 345">
              <a:extLst>
                <a:ext uri="{FF2B5EF4-FFF2-40B4-BE49-F238E27FC236}">
                  <a16:creationId xmlns:a16="http://schemas.microsoft.com/office/drawing/2014/main" id="{3F859DCD-4E56-ADF1-0ED4-DB6F719AE132}"/>
                </a:ext>
              </a:extLst>
            </p:cNvPr>
            <p:cNvSpPr/>
            <p:nvPr/>
          </p:nvSpPr>
          <p:spPr>
            <a:xfrm>
              <a:off x="5379241" y="2333592"/>
              <a:ext cx="108000" cy="108000"/>
            </a:xfrm>
            <a:prstGeom prst="pi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 </a:t>
              </a:r>
            </a:p>
          </p:txBody>
        </p:sp>
        <p:sp>
          <p:nvSpPr>
            <p:cNvPr id="347" name="Elipse 346">
              <a:extLst>
                <a:ext uri="{FF2B5EF4-FFF2-40B4-BE49-F238E27FC236}">
                  <a16:creationId xmlns:a16="http://schemas.microsoft.com/office/drawing/2014/main" id="{C781F2CE-FE70-706B-FAAE-02DBCC4E155D}"/>
                </a:ext>
              </a:extLst>
            </p:cNvPr>
            <p:cNvSpPr/>
            <p:nvPr/>
          </p:nvSpPr>
          <p:spPr>
            <a:xfrm>
              <a:off x="4081068" y="2333592"/>
              <a:ext cx="108000" cy="108000"/>
            </a:xfrm>
            <a:prstGeom prst="pi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 </a:t>
              </a:r>
            </a:p>
          </p:txBody>
        </p:sp>
        <p:sp>
          <p:nvSpPr>
            <p:cNvPr id="348" name="Elipse 347">
              <a:extLst>
                <a:ext uri="{FF2B5EF4-FFF2-40B4-BE49-F238E27FC236}">
                  <a16:creationId xmlns:a16="http://schemas.microsoft.com/office/drawing/2014/main" id="{8F8CFCA6-A07D-2C5C-D13F-DC05BB9E3873}"/>
                </a:ext>
              </a:extLst>
            </p:cNvPr>
            <p:cNvSpPr/>
            <p:nvPr/>
          </p:nvSpPr>
          <p:spPr>
            <a:xfrm>
              <a:off x="3756524" y="2333592"/>
              <a:ext cx="108000" cy="108000"/>
            </a:xfrm>
            <a:prstGeom prst="pi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 </a:t>
              </a:r>
            </a:p>
          </p:txBody>
        </p:sp>
        <p:sp>
          <p:nvSpPr>
            <p:cNvPr id="349" name="Elipse 348">
              <a:extLst>
                <a:ext uri="{FF2B5EF4-FFF2-40B4-BE49-F238E27FC236}">
                  <a16:creationId xmlns:a16="http://schemas.microsoft.com/office/drawing/2014/main" id="{EC2B8ABF-0EDA-701C-70B1-0D24A7E859C7}"/>
                </a:ext>
              </a:extLst>
            </p:cNvPr>
            <p:cNvSpPr/>
            <p:nvPr/>
          </p:nvSpPr>
          <p:spPr>
            <a:xfrm>
              <a:off x="3918796" y="2333592"/>
              <a:ext cx="108000" cy="108000"/>
            </a:xfrm>
            <a:prstGeom prst="pi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 </a:t>
              </a:r>
            </a:p>
          </p:txBody>
        </p:sp>
        <p:sp>
          <p:nvSpPr>
            <p:cNvPr id="350" name="Elipse 349">
              <a:extLst>
                <a:ext uri="{FF2B5EF4-FFF2-40B4-BE49-F238E27FC236}">
                  <a16:creationId xmlns:a16="http://schemas.microsoft.com/office/drawing/2014/main" id="{FF7F1351-C62F-64BC-9994-B99EA934FA9B}"/>
                </a:ext>
              </a:extLst>
            </p:cNvPr>
            <p:cNvSpPr/>
            <p:nvPr/>
          </p:nvSpPr>
          <p:spPr>
            <a:xfrm>
              <a:off x="4243340" y="2333592"/>
              <a:ext cx="108000" cy="108000"/>
            </a:xfrm>
            <a:prstGeom prst="pi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 </a:t>
              </a:r>
            </a:p>
          </p:txBody>
        </p:sp>
        <p:sp>
          <p:nvSpPr>
            <p:cNvPr id="351" name="Elipse 350">
              <a:extLst>
                <a:ext uri="{FF2B5EF4-FFF2-40B4-BE49-F238E27FC236}">
                  <a16:creationId xmlns:a16="http://schemas.microsoft.com/office/drawing/2014/main" id="{C88795B1-A0BE-445F-018E-13FDF05319D0}"/>
                </a:ext>
              </a:extLst>
            </p:cNvPr>
            <p:cNvSpPr/>
            <p:nvPr/>
          </p:nvSpPr>
          <p:spPr>
            <a:xfrm>
              <a:off x="4405612" y="2333592"/>
              <a:ext cx="108000" cy="108000"/>
            </a:xfrm>
            <a:prstGeom prst="pi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 </a:t>
              </a:r>
            </a:p>
          </p:txBody>
        </p:sp>
        <p:sp>
          <p:nvSpPr>
            <p:cNvPr id="352" name="Elipse 351">
              <a:extLst>
                <a:ext uri="{FF2B5EF4-FFF2-40B4-BE49-F238E27FC236}">
                  <a16:creationId xmlns:a16="http://schemas.microsoft.com/office/drawing/2014/main" id="{FCB2F0A9-06B2-E88A-7AC0-CA3C75F20F1F}"/>
                </a:ext>
              </a:extLst>
            </p:cNvPr>
            <p:cNvSpPr/>
            <p:nvPr/>
          </p:nvSpPr>
          <p:spPr>
            <a:xfrm>
              <a:off x="4567884" y="2333592"/>
              <a:ext cx="108000" cy="108000"/>
            </a:xfrm>
            <a:prstGeom prst="pi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 </a:t>
              </a:r>
            </a:p>
          </p:txBody>
        </p:sp>
        <p:sp>
          <p:nvSpPr>
            <p:cNvPr id="353" name="Elipse 352">
              <a:extLst>
                <a:ext uri="{FF2B5EF4-FFF2-40B4-BE49-F238E27FC236}">
                  <a16:creationId xmlns:a16="http://schemas.microsoft.com/office/drawing/2014/main" id="{2F696C26-FB7A-E7BD-B88C-1A813B9EC9D9}"/>
                </a:ext>
              </a:extLst>
            </p:cNvPr>
            <p:cNvSpPr/>
            <p:nvPr/>
          </p:nvSpPr>
          <p:spPr>
            <a:xfrm>
              <a:off x="4730156" y="2333592"/>
              <a:ext cx="108000" cy="108000"/>
            </a:xfrm>
            <a:prstGeom prst="pi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 </a:t>
              </a:r>
            </a:p>
          </p:txBody>
        </p:sp>
        <p:sp>
          <p:nvSpPr>
            <p:cNvPr id="354" name="Elipse 353">
              <a:extLst>
                <a:ext uri="{FF2B5EF4-FFF2-40B4-BE49-F238E27FC236}">
                  <a16:creationId xmlns:a16="http://schemas.microsoft.com/office/drawing/2014/main" id="{035D8706-2BEA-5014-BF38-C1355041EA95}"/>
                </a:ext>
              </a:extLst>
            </p:cNvPr>
            <p:cNvSpPr/>
            <p:nvPr/>
          </p:nvSpPr>
          <p:spPr>
            <a:xfrm>
              <a:off x="4892428" y="2333592"/>
              <a:ext cx="108000" cy="108000"/>
            </a:xfrm>
            <a:prstGeom prst="pi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 </a:t>
              </a:r>
            </a:p>
          </p:txBody>
        </p:sp>
        <p:sp>
          <p:nvSpPr>
            <p:cNvPr id="355" name="Elipse 354">
              <a:extLst>
                <a:ext uri="{FF2B5EF4-FFF2-40B4-BE49-F238E27FC236}">
                  <a16:creationId xmlns:a16="http://schemas.microsoft.com/office/drawing/2014/main" id="{660CA65B-AAC0-5DC4-D054-414FB0E11A88}"/>
                </a:ext>
              </a:extLst>
            </p:cNvPr>
            <p:cNvSpPr/>
            <p:nvPr/>
          </p:nvSpPr>
          <p:spPr>
            <a:xfrm>
              <a:off x="5054700" y="2333592"/>
              <a:ext cx="108000" cy="108000"/>
            </a:xfrm>
            <a:prstGeom prst="pi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 </a:t>
              </a:r>
            </a:p>
          </p:txBody>
        </p:sp>
        <p:sp>
          <p:nvSpPr>
            <p:cNvPr id="356" name="Elipse 355">
              <a:extLst>
                <a:ext uri="{FF2B5EF4-FFF2-40B4-BE49-F238E27FC236}">
                  <a16:creationId xmlns:a16="http://schemas.microsoft.com/office/drawing/2014/main" id="{9A84AEED-A117-C1C0-E969-B2D39AFD5CB1}"/>
                </a:ext>
              </a:extLst>
            </p:cNvPr>
            <p:cNvSpPr/>
            <p:nvPr/>
          </p:nvSpPr>
          <p:spPr>
            <a:xfrm>
              <a:off x="5216972" y="2333592"/>
              <a:ext cx="108000" cy="108000"/>
            </a:xfrm>
            <a:prstGeom prst="pi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 </a:t>
              </a:r>
            </a:p>
          </p:txBody>
        </p:sp>
        <p:sp>
          <p:nvSpPr>
            <p:cNvPr id="357" name="Elipse 356">
              <a:extLst>
                <a:ext uri="{FF2B5EF4-FFF2-40B4-BE49-F238E27FC236}">
                  <a16:creationId xmlns:a16="http://schemas.microsoft.com/office/drawing/2014/main" id="{F7F3CF75-0DD7-490E-E916-FC67E7A49CCE}"/>
                </a:ext>
              </a:extLst>
            </p:cNvPr>
            <p:cNvSpPr/>
            <p:nvPr/>
          </p:nvSpPr>
          <p:spPr>
            <a:xfrm>
              <a:off x="3269708" y="2514284"/>
              <a:ext cx="108000" cy="108000"/>
            </a:xfrm>
            <a:prstGeom prst="pi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 </a:t>
              </a:r>
            </a:p>
          </p:txBody>
        </p:sp>
        <p:sp>
          <p:nvSpPr>
            <p:cNvPr id="358" name="Elipse 357">
              <a:extLst>
                <a:ext uri="{FF2B5EF4-FFF2-40B4-BE49-F238E27FC236}">
                  <a16:creationId xmlns:a16="http://schemas.microsoft.com/office/drawing/2014/main" id="{38045459-4F4A-FBEA-B359-2FB57D6B3D22}"/>
                </a:ext>
              </a:extLst>
            </p:cNvPr>
            <p:cNvSpPr/>
            <p:nvPr/>
          </p:nvSpPr>
          <p:spPr>
            <a:xfrm>
              <a:off x="3431980" y="2514284"/>
              <a:ext cx="108000" cy="108000"/>
            </a:xfrm>
            <a:prstGeom prst="pi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 </a:t>
              </a:r>
            </a:p>
          </p:txBody>
        </p:sp>
        <p:sp>
          <p:nvSpPr>
            <p:cNvPr id="359" name="Elipse 358">
              <a:extLst>
                <a:ext uri="{FF2B5EF4-FFF2-40B4-BE49-F238E27FC236}">
                  <a16:creationId xmlns:a16="http://schemas.microsoft.com/office/drawing/2014/main" id="{22856219-7328-9221-5FBD-701E589A11A7}"/>
                </a:ext>
              </a:extLst>
            </p:cNvPr>
            <p:cNvSpPr/>
            <p:nvPr/>
          </p:nvSpPr>
          <p:spPr>
            <a:xfrm>
              <a:off x="3594252" y="2514284"/>
              <a:ext cx="108000" cy="108000"/>
            </a:xfrm>
            <a:prstGeom prst="pi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 </a:t>
              </a:r>
            </a:p>
          </p:txBody>
        </p:sp>
        <p:sp>
          <p:nvSpPr>
            <p:cNvPr id="360" name="Elipse 359">
              <a:extLst>
                <a:ext uri="{FF2B5EF4-FFF2-40B4-BE49-F238E27FC236}">
                  <a16:creationId xmlns:a16="http://schemas.microsoft.com/office/drawing/2014/main" id="{11F6FC19-08CA-CAE3-6478-54BCF23D627B}"/>
                </a:ext>
              </a:extLst>
            </p:cNvPr>
            <p:cNvSpPr/>
            <p:nvPr/>
          </p:nvSpPr>
          <p:spPr>
            <a:xfrm>
              <a:off x="5379241" y="2514284"/>
              <a:ext cx="108000" cy="108000"/>
            </a:xfrm>
            <a:prstGeom prst="pi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 </a:t>
              </a:r>
            </a:p>
          </p:txBody>
        </p:sp>
        <p:sp>
          <p:nvSpPr>
            <p:cNvPr id="361" name="Elipse 360">
              <a:extLst>
                <a:ext uri="{FF2B5EF4-FFF2-40B4-BE49-F238E27FC236}">
                  <a16:creationId xmlns:a16="http://schemas.microsoft.com/office/drawing/2014/main" id="{2BD30681-B3B0-05C8-C064-C02E3134B1E2}"/>
                </a:ext>
              </a:extLst>
            </p:cNvPr>
            <p:cNvSpPr/>
            <p:nvPr/>
          </p:nvSpPr>
          <p:spPr>
            <a:xfrm>
              <a:off x="4081068" y="2514284"/>
              <a:ext cx="108000" cy="108000"/>
            </a:xfrm>
            <a:prstGeom prst="pi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 </a:t>
              </a:r>
            </a:p>
          </p:txBody>
        </p:sp>
        <p:sp>
          <p:nvSpPr>
            <p:cNvPr id="362" name="Elipse 361">
              <a:extLst>
                <a:ext uri="{FF2B5EF4-FFF2-40B4-BE49-F238E27FC236}">
                  <a16:creationId xmlns:a16="http://schemas.microsoft.com/office/drawing/2014/main" id="{31AD76E2-DE8D-5765-1FD7-9CD7D6244EAA}"/>
                </a:ext>
              </a:extLst>
            </p:cNvPr>
            <p:cNvSpPr/>
            <p:nvPr/>
          </p:nvSpPr>
          <p:spPr>
            <a:xfrm>
              <a:off x="3756524" y="2514284"/>
              <a:ext cx="108000" cy="108000"/>
            </a:xfrm>
            <a:prstGeom prst="pi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 </a:t>
              </a:r>
            </a:p>
          </p:txBody>
        </p:sp>
        <p:sp>
          <p:nvSpPr>
            <p:cNvPr id="363" name="Elipse 362">
              <a:extLst>
                <a:ext uri="{FF2B5EF4-FFF2-40B4-BE49-F238E27FC236}">
                  <a16:creationId xmlns:a16="http://schemas.microsoft.com/office/drawing/2014/main" id="{9B003B76-F703-2ACF-1B9D-D5150321E845}"/>
                </a:ext>
              </a:extLst>
            </p:cNvPr>
            <p:cNvSpPr/>
            <p:nvPr/>
          </p:nvSpPr>
          <p:spPr>
            <a:xfrm>
              <a:off x="3918796" y="2514284"/>
              <a:ext cx="108000" cy="108000"/>
            </a:xfrm>
            <a:prstGeom prst="pi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 </a:t>
              </a:r>
            </a:p>
          </p:txBody>
        </p:sp>
        <p:sp>
          <p:nvSpPr>
            <p:cNvPr id="364" name="Elipse 363">
              <a:extLst>
                <a:ext uri="{FF2B5EF4-FFF2-40B4-BE49-F238E27FC236}">
                  <a16:creationId xmlns:a16="http://schemas.microsoft.com/office/drawing/2014/main" id="{D2EDDD73-5EE4-F069-B001-55A2A01F9E95}"/>
                </a:ext>
              </a:extLst>
            </p:cNvPr>
            <p:cNvSpPr/>
            <p:nvPr/>
          </p:nvSpPr>
          <p:spPr>
            <a:xfrm>
              <a:off x="4243340" y="2514284"/>
              <a:ext cx="108000" cy="108000"/>
            </a:xfrm>
            <a:prstGeom prst="pi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 </a:t>
              </a:r>
            </a:p>
          </p:txBody>
        </p:sp>
        <p:sp>
          <p:nvSpPr>
            <p:cNvPr id="365" name="Elipse 364">
              <a:extLst>
                <a:ext uri="{FF2B5EF4-FFF2-40B4-BE49-F238E27FC236}">
                  <a16:creationId xmlns:a16="http://schemas.microsoft.com/office/drawing/2014/main" id="{1107E039-6FDB-3037-EC97-CB393044658F}"/>
                </a:ext>
              </a:extLst>
            </p:cNvPr>
            <p:cNvSpPr/>
            <p:nvPr/>
          </p:nvSpPr>
          <p:spPr>
            <a:xfrm>
              <a:off x="4405612" y="2514284"/>
              <a:ext cx="108000" cy="108000"/>
            </a:xfrm>
            <a:prstGeom prst="pi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 </a:t>
              </a:r>
            </a:p>
          </p:txBody>
        </p:sp>
        <p:sp>
          <p:nvSpPr>
            <p:cNvPr id="366" name="Elipse 365">
              <a:extLst>
                <a:ext uri="{FF2B5EF4-FFF2-40B4-BE49-F238E27FC236}">
                  <a16:creationId xmlns:a16="http://schemas.microsoft.com/office/drawing/2014/main" id="{FD1509C9-555C-D41B-64BB-CF7F9916F1C1}"/>
                </a:ext>
              </a:extLst>
            </p:cNvPr>
            <p:cNvSpPr/>
            <p:nvPr/>
          </p:nvSpPr>
          <p:spPr>
            <a:xfrm>
              <a:off x="4567884" y="2514284"/>
              <a:ext cx="108000" cy="108000"/>
            </a:xfrm>
            <a:prstGeom prst="pi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 </a:t>
              </a:r>
            </a:p>
          </p:txBody>
        </p:sp>
        <p:sp>
          <p:nvSpPr>
            <p:cNvPr id="367" name="Elipse 366">
              <a:extLst>
                <a:ext uri="{FF2B5EF4-FFF2-40B4-BE49-F238E27FC236}">
                  <a16:creationId xmlns:a16="http://schemas.microsoft.com/office/drawing/2014/main" id="{00E078D5-7968-9125-8DF5-3BD9D12ED848}"/>
                </a:ext>
              </a:extLst>
            </p:cNvPr>
            <p:cNvSpPr/>
            <p:nvPr/>
          </p:nvSpPr>
          <p:spPr>
            <a:xfrm>
              <a:off x="4730156" y="2514284"/>
              <a:ext cx="108000" cy="108000"/>
            </a:xfrm>
            <a:prstGeom prst="pi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 </a:t>
              </a:r>
            </a:p>
          </p:txBody>
        </p:sp>
        <p:sp>
          <p:nvSpPr>
            <p:cNvPr id="368" name="Elipse 367">
              <a:extLst>
                <a:ext uri="{FF2B5EF4-FFF2-40B4-BE49-F238E27FC236}">
                  <a16:creationId xmlns:a16="http://schemas.microsoft.com/office/drawing/2014/main" id="{F72847D1-3250-A64B-D7A4-825F2DA23F7A}"/>
                </a:ext>
              </a:extLst>
            </p:cNvPr>
            <p:cNvSpPr/>
            <p:nvPr/>
          </p:nvSpPr>
          <p:spPr>
            <a:xfrm>
              <a:off x="4892428" y="2514284"/>
              <a:ext cx="108000" cy="108000"/>
            </a:xfrm>
            <a:prstGeom prst="pi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 </a:t>
              </a:r>
            </a:p>
          </p:txBody>
        </p:sp>
        <p:sp>
          <p:nvSpPr>
            <p:cNvPr id="369" name="Elipse 368">
              <a:extLst>
                <a:ext uri="{FF2B5EF4-FFF2-40B4-BE49-F238E27FC236}">
                  <a16:creationId xmlns:a16="http://schemas.microsoft.com/office/drawing/2014/main" id="{D368CC08-3006-96F3-EE42-66138A009589}"/>
                </a:ext>
              </a:extLst>
            </p:cNvPr>
            <p:cNvSpPr/>
            <p:nvPr/>
          </p:nvSpPr>
          <p:spPr>
            <a:xfrm>
              <a:off x="5054700" y="2514284"/>
              <a:ext cx="108000" cy="108000"/>
            </a:xfrm>
            <a:prstGeom prst="pi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 </a:t>
              </a:r>
            </a:p>
          </p:txBody>
        </p:sp>
        <p:sp>
          <p:nvSpPr>
            <p:cNvPr id="370" name="Elipse 369">
              <a:extLst>
                <a:ext uri="{FF2B5EF4-FFF2-40B4-BE49-F238E27FC236}">
                  <a16:creationId xmlns:a16="http://schemas.microsoft.com/office/drawing/2014/main" id="{E775AFDD-57E6-A059-79EC-3320E1E2D98A}"/>
                </a:ext>
              </a:extLst>
            </p:cNvPr>
            <p:cNvSpPr/>
            <p:nvPr/>
          </p:nvSpPr>
          <p:spPr>
            <a:xfrm>
              <a:off x="5216972" y="2514284"/>
              <a:ext cx="108000" cy="108000"/>
            </a:xfrm>
            <a:prstGeom prst="pi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 </a:t>
              </a:r>
            </a:p>
          </p:txBody>
        </p:sp>
      </p:grpSp>
      <p:sp>
        <p:nvSpPr>
          <p:cNvPr id="524" name="Elipse 523">
            <a:extLst>
              <a:ext uri="{FF2B5EF4-FFF2-40B4-BE49-F238E27FC236}">
                <a16:creationId xmlns:a16="http://schemas.microsoft.com/office/drawing/2014/main" id="{CB30D7E1-662D-3777-7A5C-31AA4AB990DD}"/>
              </a:ext>
            </a:extLst>
          </p:cNvPr>
          <p:cNvSpPr/>
          <p:nvPr/>
        </p:nvSpPr>
        <p:spPr>
          <a:xfrm>
            <a:off x="10256211" y="2569986"/>
            <a:ext cx="685393" cy="3600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100" dirty="0"/>
              <a:t>Fato</a:t>
            </a:r>
          </a:p>
        </p:txBody>
      </p:sp>
      <p:cxnSp>
        <p:nvCxnSpPr>
          <p:cNvPr id="529" name="Conector de Seta Reta 528">
            <a:extLst>
              <a:ext uri="{FF2B5EF4-FFF2-40B4-BE49-F238E27FC236}">
                <a16:creationId xmlns:a16="http://schemas.microsoft.com/office/drawing/2014/main" id="{C5AE30B5-D277-A160-52F0-CF4129B691B4}"/>
              </a:ext>
            </a:extLst>
          </p:cNvPr>
          <p:cNvCxnSpPr/>
          <p:nvPr/>
        </p:nvCxnSpPr>
        <p:spPr>
          <a:xfrm>
            <a:off x="2554407" y="2410227"/>
            <a:ext cx="4857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0" name="Conector de Seta Reta 529">
            <a:extLst>
              <a:ext uri="{FF2B5EF4-FFF2-40B4-BE49-F238E27FC236}">
                <a16:creationId xmlns:a16="http://schemas.microsoft.com/office/drawing/2014/main" id="{D3FAFCD0-433C-1624-6F1E-0B73F2B0BE38}"/>
              </a:ext>
            </a:extLst>
          </p:cNvPr>
          <p:cNvCxnSpPr/>
          <p:nvPr/>
        </p:nvCxnSpPr>
        <p:spPr>
          <a:xfrm>
            <a:off x="2554408" y="3049410"/>
            <a:ext cx="4857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1" name="Conector de Seta Reta 530">
            <a:extLst>
              <a:ext uri="{FF2B5EF4-FFF2-40B4-BE49-F238E27FC236}">
                <a16:creationId xmlns:a16="http://schemas.microsoft.com/office/drawing/2014/main" id="{2A278DDC-7FF8-F1DE-0226-47A4EE24D875}"/>
              </a:ext>
            </a:extLst>
          </p:cNvPr>
          <p:cNvCxnSpPr/>
          <p:nvPr/>
        </p:nvCxnSpPr>
        <p:spPr>
          <a:xfrm>
            <a:off x="2554408" y="3713091"/>
            <a:ext cx="4857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2" name="Conector de Seta Reta 531">
            <a:extLst>
              <a:ext uri="{FF2B5EF4-FFF2-40B4-BE49-F238E27FC236}">
                <a16:creationId xmlns:a16="http://schemas.microsoft.com/office/drawing/2014/main" id="{8FAE2E56-15C6-2090-8069-8371EAEE14D1}"/>
              </a:ext>
            </a:extLst>
          </p:cNvPr>
          <p:cNvCxnSpPr/>
          <p:nvPr/>
        </p:nvCxnSpPr>
        <p:spPr>
          <a:xfrm>
            <a:off x="2560878" y="4369229"/>
            <a:ext cx="4857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423" name="Agrupar 422">
            <a:extLst>
              <a:ext uri="{FF2B5EF4-FFF2-40B4-BE49-F238E27FC236}">
                <a16:creationId xmlns:a16="http://schemas.microsoft.com/office/drawing/2014/main" id="{D7A7FC3F-6C1A-486A-BCA2-00E56533F35F}"/>
              </a:ext>
            </a:extLst>
          </p:cNvPr>
          <p:cNvGrpSpPr/>
          <p:nvPr/>
        </p:nvGrpSpPr>
        <p:grpSpPr>
          <a:xfrm>
            <a:off x="9604009" y="2014896"/>
            <a:ext cx="432544" cy="463700"/>
            <a:chOff x="6757685" y="2318522"/>
            <a:chExt cx="432544" cy="463700"/>
          </a:xfrm>
        </p:grpSpPr>
        <p:sp>
          <p:nvSpPr>
            <p:cNvPr id="414" name="Elipse 413">
              <a:extLst>
                <a:ext uri="{FF2B5EF4-FFF2-40B4-BE49-F238E27FC236}">
                  <a16:creationId xmlns:a16="http://schemas.microsoft.com/office/drawing/2014/main" id="{46DB6067-2514-05D8-1648-D616E28D3ADB}"/>
                </a:ext>
              </a:extLst>
            </p:cNvPr>
            <p:cNvSpPr/>
            <p:nvPr/>
          </p:nvSpPr>
          <p:spPr>
            <a:xfrm>
              <a:off x="6757685" y="2318522"/>
              <a:ext cx="108000" cy="108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 </a:t>
              </a:r>
            </a:p>
          </p:txBody>
        </p:sp>
        <p:sp>
          <p:nvSpPr>
            <p:cNvPr id="415" name="Elipse 414">
              <a:extLst>
                <a:ext uri="{FF2B5EF4-FFF2-40B4-BE49-F238E27FC236}">
                  <a16:creationId xmlns:a16="http://schemas.microsoft.com/office/drawing/2014/main" id="{DAE31900-FCE8-AA8A-300A-AE693DA474ED}"/>
                </a:ext>
              </a:extLst>
            </p:cNvPr>
            <p:cNvSpPr/>
            <p:nvPr/>
          </p:nvSpPr>
          <p:spPr>
            <a:xfrm>
              <a:off x="6919957" y="2318522"/>
              <a:ext cx="108000" cy="108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 </a:t>
              </a:r>
            </a:p>
          </p:txBody>
        </p:sp>
        <p:sp>
          <p:nvSpPr>
            <p:cNvPr id="416" name="Elipse 415">
              <a:extLst>
                <a:ext uri="{FF2B5EF4-FFF2-40B4-BE49-F238E27FC236}">
                  <a16:creationId xmlns:a16="http://schemas.microsoft.com/office/drawing/2014/main" id="{638E71B4-1FD5-E1BD-45F4-EEFE832EBFC6}"/>
                </a:ext>
              </a:extLst>
            </p:cNvPr>
            <p:cNvSpPr/>
            <p:nvPr/>
          </p:nvSpPr>
          <p:spPr>
            <a:xfrm>
              <a:off x="7082229" y="2318522"/>
              <a:ext cx="108000" cy="108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 </a:t>
              </a:r>
            </a:p>
          </p:txBody>
        </p:sp>
        <p:sp>
          <p:nvSpPr>
            <p:cNvPr id="417" name="Elipse 416">
              <a:extLst>
                <a:ext uri="{FF2B5EF4-FFF2-40B4-BE49-F238E27FC236}">
                  <a16:creationId xmlns:a16="http://schemas.microsoft.com/office/drawing/2014/main" id="{36BFB60F-1A5C-FA22-ECC3-65E9E0EFD8B0}"/>
                </a:ext>
              </a:extLst>
            </p:cNvPr>
            <p:cNvSpPr/>
            <p:nvPr/>
          </p:nvSpPr>
          <p:spPr>
            <a:xfrm>
              <a:off x="6757685" y="2493530"/>
              <a:ext cx="108000" cy="108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 </a:t>
              </a:r>
            </a:p>
          </p:txBody>
        </p:sp>
        <p:sp>
          <p:nvSpPr>
            <p:cNvPr id="418" name="Elipse 417">
              <a:extLst>
                <a:ext uri="{FF2B5EF4-FFF2-40B4-BE49-F238E27FC236}">
                  <a16:creationId xmlns:a16="http://schemas.microsoft.com/office/drawing/2014/main" id="{49F1FE16-CF1D-8A7F-3A0A-CFF4078B94A6}"/>
                </a:ext>
              </a:extLst>
            </p:cNvPr>
            <p:cNvSpPr/>
            <p:nvPr/>
          </p:nvSpPr>
          <p:spPr>
            <a:xfrm>
              <a:off x="6919957" y="2493530"/>
              <a:ext cx="108000" cy="108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 </a:t>
              </a:r>
            </a:p>
          </p:txBody>
        </p:sp>
        <p:sp>
          <p:nvSpPr>
            <p:cNvPr id="419" name="Elipse 418">
              <a:extLst>
                <a:ext uri="{FF2B5EF4-FFF2-40B4-BE49-F238E27FC236}">
                  <a16:creationId xmlns:a16="http://schemas.microsoft.com/office/drawing/2014/main" id="{A72A77B6-9171-CA41-467E-D21C3CCC355D}"/>
                </a:ext>
              </a:extLst>
            </p:cNvPr>
            <p:cNvSpPr/>
            <p:nvPr/>
          </p:nvSpPr>
          <p:spPr>
            <a:xfrm>
              <a:off x="7082229" y="2493530"/>
              <a:ext cx="108000" cy="108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 </a:t>
              </a:r>
            </a:p>
          </p:txBody>
        </p:sp>
        <p:sp>
          <p:nvSpPr>
            <p:cNvPr id="420" name="Elipse 419">
              <a:extLst>
                <a:ext uri="{FF2B5EF4-FFF2-40B4-BE49-F238E27FC236}">
                  <a16:creationId xmlns:a16="http://schemas.microsoft.com/office/drawing/2014/main" id="{1F24EECD-9C7C-8EF5-7EE8-50AFDD416AE3}"/>
                </a:ext>
              </a:extLst>
            </p:cNvPr>
            <p:cNvSpPr/>
            <p:nvPr/>
          </p:nvSpPr>
          <p:spPr>
            <a:xfrm>
              <a:off x="6757685" y="2674222"/>
              <a:ext cx="108000" cy="108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 </a:t>
              </a:r>
            </a:p>
          </p:txBody>
        </p:sp>
        <p:sp>
          <p:nvSpPr>
            <p:cNvPr id="421" name="Elipse 420">
              <a:extLst>
                <a:ext uri="{FF2B5EF4-FFF2-40B4-BE49-F238E27FC236}">
                  <a16:creationId xmlns:a16="http://schemas.microsoft.com/office/drawing/2014/main" id="{3E382C5D-6C99-E198-8709-E22141625777}"/>
                </a:ext>
              </a:extLst>
            </p:cNvPr>
            <p:cNvSpPr/>
            <p:nvPr/>
          </p:nvSpPr>
          <p:spPr>
            <a:xfrm>
              <a:off x="6919957" y="2674222"/>
              <a:ext cx="108000" cy="108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 </a:t>
              </a:r>
            </a:p>
          </p:txBody>
        </p:sp>
        <p:sp>
          <p:nvSpPr>
            <p:cNvPr id="422" name="Elipse 421">
              <a:extLst>
                <a:ext uri="{FF2B5EF4-FFF2-40B4-BE49-F238E27FC236}">
                  <a16:creationId xmlns:a16="http://schemas.microsoft.com/office/drawing/2014/main" id="{F6BF1B90-B2BB-C050-73DA-37C9EAD04AE1}"/>
                </a:ext>
              </a:extLst>
            </p:cNvPr>
            <p:cNvSpPr/>
            <p:nvPr/>
          </p:nvSpPr>
          <p:spPr>
            <a:xfrm>
              <a:off x="7082229" y="2674222"/>
              <a:ext cx="108000" cy="108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 </a:t>
              </a:r>
            </a:p>
          </p:txBody>
        </p:sp>
      </p:grpSp>
      <p:sp>
        <p:nvSpPr>
          <p:cNvPr id="547" name="Retângulo 546">
            <a:extLst>
              <a:ext uri="{FF2B5EF4-FFF2-40B4-BE49-F238E27FC236}">
                <a16:creationId xmlns:a16="http://schemas.microsoft.com/office/drawing/2014/main" id="{EBC3881A-A8AA-FB60-81AD-15E7A7663D3E}"/>
              </a:ext>
            </a:extLst>
          </p:cNvPr>
          <p:cNvSpPr/>
          <p:nvPr/>
        </p:nvSpPr>
        <p:spPr>
          <a:xfrm>
            <a:off x="9592060" y="1995683"/>
            <a:ext cx="456441" cy="47492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nvGrpSpPr>
          <p:cNvPr id="434" name="Agrupar 433">
            <a:extLst>
              <a:ext uri="{FF2B5EF4-FFF2-40B4-BE49-F238E27FC236}">
                <a16:creationId xmlns:a16="http://schemas.microsoft.com/office/drawing/2014/main" id="{52CFE808-26F2-097B-227A-058BCA86002E}"/>
              </a:ext>
            </a:extLst>
          </p:cNvPr>
          <p:cNvGrpSpPr/>
          <p:nvPr/>
        </p:nvGrpSpPr>
        <p:grpSpPr>
          <a:xfrm>
            <a:off x="9604009" y="3076806"/>
            <a:ext cx="432544" cy="463700"/>
            <a:chOff x="6757685" y="2318522"/>
            <a:chExt cx="432544" cy="463700"/>
          </a:xfrm>
          <a:solidFill>
            <a:srgbClr val="004255"/>
          </a:solidFill>
        </p:grpSpPr>
        <p:sp>
          <p:nvSpPr>
            <p:cNvPr id="435" name="Elipse 434">
              <a:extLst>
                <a:ext uri="{FF2B5EF4-FFF2-40B4-BE49-F238E27FC236}">
                  <a16:creationId xmlns:a16="http://schemas.microsoft.com/office/drawing/2014/main" id="{0AA7BAFC-B3C4-9D33-5CBF-CC47B92C5C94}"/>
                </a:ext>
              </a:extLst>
            </p:cNvPr>
            <p:cNvSpPr/>
            <p:nvPr/>
          </p:nvSpPr>
          <p:spPr>
            <a:xfrm>
              <a:off x="6757685" y="2318522"/>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 </a:t>
              </a:r>
            </a:p>
          </p:txBody>
        </p:sp>
        <p:sp>
          <p:nvSpPr>
            <p:cNvPr id="436" name="Elipse 435">
              <a:extLst>
                <a:ext uri="{FF2B5EF4-FFF2-40B4-BE49-F238E27FC236}">
                  <a16:creationId xmlns:a16="http://schemas.microsoft.com/office/drawing/2014/main" id="{EF535523-6AB0-C753-F905-EBF1FFD82657}"/>
                </a:ext>
              </a:extLst>
            </p:cNvPr>
            <p:cNvSpPr/>
            <p:nvPr/>
          </p:nvSpPr>
          <p:spPr>
            <a:xfrm>
              <a:off x="6919957" y="2318522"/>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 </a:t>
              </a:r>
            </a:p>
          </p:txBody>
        </p:sp>
        <p:sp>
          <p:nvSpPr>
            <p:cNvPr id="437" name="Elipse 436">
              <a:extLst>
                <a:ext uri="{FF2B5EF4-FFF2-40B4-BE49-F238E27FC236}">
                  <a16:creationId xmlns:a16="http://schemas.microsoft.com/office/drawing/2014/main" id="{544661BF-724E-7E53-ECA0-87F812254A3D}"/>
                </a:ext>
              </a:extLst>
            </p:cNvPr>
            <p:cNvSpPr/>
            <p:nvPr/>
          </p:nvSpPr>
          <p:spPr>
            <a:xfrm>
              <a:off x="7082229" y="2318522"/>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 </a:t>
              </a:r>
            </a:p>
          </p:txBody>
        </p:sp>
        <p:sp>
          <p:nvSpPr>
            <p:cNvPr id="438" name="Elipse 437">
              <a:extLst>
                <a:ext uri="{FF2B5EF4-FFF2-40B4-BE49-F238E27FC236}">
                  <a16:creationId xmlns:a16="http://schemas.microsoft.com/office/drawing/2014/main" id="{76B726B0-CD39-1D53-A3D2-197FBE52E0F7}"/>
                </a:ext>
              </a:extLst>
            </p:cNvPr>
            <p:cNvSpPr/>
            <p:nvPr/>
          </p:nvSpPr>
          <p:spPr>
            <a:xfrm>
              <a:off x="6757685" y="2493530"/>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 </a:t>
              </a:r>
            </a:p>
          </p:txBody>
        </p:sp>
        <p:sp>
          <p:nvSpPr>
            <p:cNvPr id="439" name="Elipse 438">
              <a:extLst>
                <a:ext uri="{FF2B5EF4-FFF2-40B4-BE49-F238E27FC236}">
                  <a16:creationId xmlns:a16="http://schemas.microsoft.com/office/drawing/2014/main" id="{8DEEFA53-63D9-C76B-A77C-CBF0D4A13FC7}"/>
                </a:ext>
              </a:extLst>
            </p:cNvPr>
            <p:cNvSpPr/>
            <p:nvPr/>
          </p:nvSpPr>
          <p:spPr>
            <a:xfrm>
              <a:off x="6919957" y="2493530"/>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 </a:t>
              </a:r>
            </a:p>
          </p:txBody>
        </p:sp>
        <p:sp>
          <p:nvSpPr>
            <p:cNvPr id="440" name="Elipse 439">
              <a:extLst>
                <a:ext uri="{FF2B5EF4-FFF2-40B4-BE49-F238E27FC236}">
                  <a16:creationId xmlns:a16="http://schemas.microsoft.com/office/drawing/2014/main" id="{4D3BDE51-30C8-707D-DBD5-DA442A1179BA}"/>
                </a:ext>
              </a:extLst>
            </p:cNvPr>
            <p:cNvSpPr/>
            <p:nvPr/>
          </p:nvSpPr>
          <p:spPr>
            <a:xfrm>
              <a:off x="7082229" y="2493530"/>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 </a:t>
              </a:r>
            </a:p>
          </p:txBody>
        </p:sp>
        <p:sp>
          <p:nvSpPr>
            <p:cNvPr id="441" name="Elipse 440">
              <a:extLst>
                <a:ext uri="{FF2B5EF4-FFF2-40B4-BE49-F238E27FC236}">
                  <a16:creationId xmlns:a16="http://schemas.microsoft.com/office/drawing/2014/main" id="{A5F2BF0C-875C-D6B4-13B6-B44F809C3FD6}"/>
                </a:ext>
              </a:extLst>
            </p:cNvPr>
            <p:cNvSpPr/>
            <p:nvPr/>
          </p:nvSpPr>
          <p:spPr>
            <a:xfrm>
              <a:off x="6757685" y="2674222"/>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 </a:t>
              </a:r>
            </a:p>
          </p:txBody>
        </p:sp>
        <p:sp>
          <p:nvSpPr>
            <p:cNvPr id="442" name="Elipse 441">
              <a:extLst>
                <a:ext uri="{FF2B5EF4-FFF2-40B4-BE49-F238E27FC236}">
                  <a16:creationId xmlns:a16="http://schemas.microsoft.com/office/drawing/2014/main" id="{40D07537-6F5D-67DD-0C4F-0BA905A4ABD2}"/>
                </a:ext>
              </a:extLst>
            </p:cNvPr>
            <p:cNvSpPr/>
            <p:nvPr/>
          </p:nvSpPr>
          <p:spPr>
            <a:xfrm>
              <a:off x="6919957" y="2674222"/>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 </a:t>
              </a:r>
            </a:p>
          </p:txBody>
        </p:sp>
        <p:sp>
          <p:nvSpPr>
            <p:cNvPr id="443" name="Elipse 442">
              <a:extLst>
                <a:ext uri="{FF2B5EF4-FFF2-40B4-BE49-F238E27FC236}">
                  <a16:creationId xmlns:a16="http://schemas.microsoft.com/office/drawing/2014/main" id="{6562B36C-6D7F-1886-3688-AB156D3ABAB9}"/>
                </a:ext>
              </a:extLst>
            </p:cNvPr>
            <p:cNvSpPr/>
            <p:nvPr/>
          </p:nvSpPr>
          <p:spPr>
            <a:xfrm>
              <a:off x="7082229" y="2674222"/>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 </a:t>
              </a:r>
            </a:p>
          </p:txBody>
        </p:sp>
      </p:grpSp>
      <p:sp>
        <p:nvSpPr>
          <p:cNvPr id="548" name="Retângulo 547">
            <a:extLst>
              <a:ext uri="{FF2B5EF4-FFF2-40B4-BE49-F238E27FC236}">
                <a16:creationId xmlns:a16="http://schemas.microsoft.com/office/drawing/2014/main" id="{3C06DD02-57A6-364F-F894-F95CB7DDD318}"/>
              </a:ext>
            </a:extLst>
          </p:cNvPr>
          <p:cNvSpPr/>
          <p:nvPr/>
        </p:nvSpPr>
        <p:spPr>
          <a:xfrm>
            <a:off x="9592059" y="3063233"/>
            <a:ext cx="456441" cy="47492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556" name="Conector de Seta Reta 555">
            <a:extLst>
              <a:ext uri="{FF2B5EF4-FFF2-40B4-BE49-F238E27FC236}">
                <a16:creationId xmlns:a16="http://schemas.microsoft.com/office/drawing/2014/main" id="{02CF0ADB-CBD6-919A-C853-F329E93DDF8F}"/>
              </a:ext>
            </a:extLst>
          </p:cNvPr>
          <p:cNvCxnSpPr>
            <a:cxnSpLocks/>
            <a:stCxn id="547" idx="3"/>
            <a:endCxn id="524" idx="1"/>
          </p:cNvCxnSpPr>
          <p:nvPr/>
        </p:nvCxnSpPr>
        <p:spPr>
          <a:xfrm>
            <a:off x="10048501" y="2233144"/>
            <a:ext cx="308083" cy="3895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1" name="Conector de Seta Reta 560">
            <a:extLst>
              <a:ext uri="{FF2B5EF4-FFF2-40B4-BE49-F238E27FC236}">
                <a16:creationId xmlns:a16="http://schemas.microsoft.com/office/drawing/2014/main" id="{8285DFA3-09CA-A5D7-008F-23DC963EA5E9}"/>
              </a:ext>
            </a:extLst>
          </p:cNvPr>
          <p:cNvCxnSpPr>
            <a:cxnSpLocks/>
            <a:stCxn id="548" idx="3"/>
            <a:endCxn id="524" idx="3"/>
          </p:cNvCxnSpPr>
          <p:nvPr/>
        </p:nvCxnSpPr>
        <p:spPr>
          <a:xfrm flipV="1">
            <a:off x="10048500" y="2877283"/>
            <a:ext cx="308084" cy="4234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620" name="Agrupar 619">
            <a:extLst>
              <a:ext uri="{FF2B5EF4-FFF2-40B4-BE49-F238E27FC236}">
                <a16:creationId xmlns:a16="http://schemas.microsoft.com/office/drawing/2014/main" id="{3F952041-E64A-183C-3679-CFE6408DE0BE}"/>
              </a:ext>
            </a:extLst>
          </p:cNvPr>
          <p:cNvGrpSpPr/>
          <p:nvPr/>
        </p:nvGrpSpPr>
        <p:grpSpPr>
          <a:xfrm>
            <a:off x="11175843" y="2053427"/>
            <a:ext cx="432544" cy="463700"/>
            <a:chOff x="6757685" y="2318522"/>
            <a:chExt cx="432544" cy="463700"/>
          </a:xfrm>
          <a:solidFill>
            <a:srgbClr val="00B3BD"/>
          </a:solidFill>
        </p:grpSpPr>
        <p:sp>
          <p:nvSpPr>
            <p:cNvPr id="622" name="Elipse 621">
              <a:extLst>
                <a:ext uri="{FF2B5EF4-FFF2-40B4-BE49-F238E27FC236}">
                  <a16:creationId xmlns:a16="http://schemas.microsoft.com/office/drawing/2014/main" id="{F7775DC9-6E12-DD12-4091-A092DC65858F}"/>
                </a:ext>
              </a:extLst>
            </p:cNvPr>
            <p:cNvSpPr/>
            <p:nvPr/>
          </p:nvSpPr>
          <p:spPr>
            <a:xfrm>
              <a:off x="6757685" y="2318522"/>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 </a:t>
              </a:r>
            </a:p>
          </p:txBody>
        </p:sp>
        <p:sp>
          <p:nvSpPr>
            <p:cNvPr id="623" name="Elipse 622">
              <a:extLst>
                <a:ext uri="{FF2B5EF4-FFF2-40B4-BE49-F238E27FC236}">
                  <a16:creationId xmlns:a16="http://schemas.microsoft.com/office/drawing/2014/main" id="{43F54EFA-AA5A-7517-658A-11BA875D61F9}"/>
                </a:ext>
              </a:extLst>
            </p:cNvPr>
            <p:cNvSpPr/>
            <p:nvPr/>
          </p:nvSpPr>
          <p:spPr>
            <a:xfrm>
              <a:off x="6919957" y="2318522"/>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 </a:t>
              </a:r>
            </a:p>
          </p:txBody>
        </p:sp>
        <p:sp>
          <p:nvSpPr>
            <p:cNvPr id="624" name="Elipse 623">
              <a:extLst>
                <a:ext uri="{FF2B5EF4-FFF2-40B4-BE49-F238E27FC236}">
                  <a16:creationId xmlns:a16="http://schemas.microsoft.com/office/drawing/2014/main" id="{9A1F82C2-B9A6-3C2F-B43A-B160ACFC8ADA}"/>
                </a:ext>
              </a:extLst>
            </p:cNvPr>
            <p:cNvSpPr/>
            <p:nvPr/>
          </p:nvSpPr>
          <p:spPr>
            <a:xfrm>
              <a:off x="7082229" y="2318522"/>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 </a:t>
              </a:r>
            </a:p>
          </p:txBody>
        </p:sp>
        <p:sp>
          <p:nvSpPr>
            <p:cNvPr id="625" name="Elipse 624">
              <a:extLst>
                <a:ext uri="{FF2B5EF4-FFF2-40B4-BE49-F238E27FC236}">
                  <a16:creationId xmlns:a16="http://schemas.microsoft.com/office/drawing/2014/main" id="{479094AA-ADBB-2B5B-1CF5-C5618A3B4A3A}"/>
                </a:ext>
              </a:extLst>
            </p:cNvPr>
            <p:cNvSpPr/>
            <p:nvPr/>
          </p:nvSpPr>
          <p:spPr>
            <a:xfrm>
              <a:off x="6757685" y="2493530"/>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 </a:t>
              </a:r>
            </a:p>
          </p:txBody>
        </p:sp>
        <p:sp>
          <p:nvSpPr>
            <p:cNvPr id="626" name="Elipse 625">
              <a:extLst>
                <a:ext uri="{FF2B5EF4-FFF2-40B4-BE49-F238E27FC236}">
                  <a16:creationId xmlns:a16="http://schemas.microsoft.com/office/drawing/2014/main" id="{94D32615-5E20-CF05-BC8D-70D1000821F3}"/>
                </a:ext>
              </a:extLst>
            </p:cNvPr>
            <p:cNvSpPr/>
            <p:nvPr/>
          </p:nvSpPr>
          <p:spPr>
            <a:xfrm>
              <a:off x="6919957" y="2493530"/>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 </a:t>
              </a:r>
            </a:p>
          </p:txBody>
        </p:sp>
        <p:sp>
          <p:nvSpPr>
            <p:cNvPr id="627" name="Elipse 626">
              <a:extLst>
                <a:ext uri="{FF2B5EF4-FFF2-40B4-BE49-F238E27FC236}">
                  <a16:creationId xmlns:a16="http://schemas.microsoft.com/office/drawing/2014/main" id="{2FBA48CB-2E07-EBF3-241E-F2FDCF542ED4}"/>
                </a:ext>
              </a:extLst>
            </p:cNvPr>
            <p:cNvSpPr/>
            <p:nvPr/>
          </p:nvSpPr>
          <p:spPr>
            <a:xfrm>
              <a:off x="7082229" y="2493530"/>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 </a:t>
              </a:r>
            </a:p>
          </p:txBody>
        </p:sp>
        <p:sp>
          <p:nvSpPr>
            <p:cNvPr id="628" name="Elipse 627">
              <a:extLst>
                <a:ext uri="{FF2B5EF4-FFF2-40B4-BE49-F238E27FC236}">
                  <a16:creationId xmlns:a16="http://schemas.microsoft.com/office/drawing/2014/main" id="{34E52FEC-A711-F955-E293-D93B4F5F726E}"/>
                </a:ext>
              </a:extLst>
            </p:cNvPr>
            <p:cNvSpPr/>
            <p:nvPr/>
          </p:nvSpPr>
          <p:spPr>
            <a:xfrm>
              <a:off x="6757685" y="2674222"/>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 </a:t>
              </a:r>
            </a:p>
          </p:txBody>
        </p:sp>
        <p:sp>
          <p:nvSpPr>
            <p:cNvPr id="629" name="Elipse 628">
              <a:extLst>
                <a:ext uri="{FF2B5EF4-FFF2-40B4-BE49-F238E27FC236}">
                  <a16:creationId xmlns:a16="http://schemas.microsoft.com/office/drawing/2014/main" id="{1C65AE0E-5C25-DC1C-3F1A-E814519D5CC3}"/>
                </a:ext>
              </a:extLst>
            </p:cNvPr>
            <p:cNvSpPr/>
            <p:nvPr/>
          </p:nvSpPr>
          <p:spPr>
            <a:xfrm>
              <a:off x="6919957" y="2674222"/>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 </a:t>
              </a:r>
            </a:p>
          </p:txBody>
        </p:sp>
        <p:sp>
          <p:nvSpPr>
            <p:cNvPr id="630" name="Elipse 629">
              <a:extLst>
                <a:ext uri="{FF2B5EF4-FFF2-40B4-BE49-F238E27FC236}">
                  <a16:creationId xmlns:a16="http://schemas.microsoft.com/office/drawing/2014/main" id="{2358F7A4-4FF3-FB39-95CA-7FABD3A42E2B}"/>
                </a:ext>
              </a:extLst>
            </p:cNvPr>
            <p:cNvSpPr/>
            <p:nvPr/>
          </p:nvSpPr>
          <p:spPr>
            <a:xfrm>
              <a:off x="7082229" y="2674222"/>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 </a:t>
              </a:r>
            </a:p>
          </p:txBody>
        </p:sp>
      </p:grpSp>
      <p:sp>
        <p:nvSpPr>
          <p:cNvPr id="621" name="Retângulo 620">
            <a:extLst>
              <a:ext uri="{FF2B5EF4-FFF2-40B4-BE49-F238E27FC236}">
                <a16:creationId xmlns:a16="http://schemas.microsoft.com/office/drawing/2014/main" id="{E7D6D72C-4E9F-6437-627C-E86B909F6258}"/>
              </a:ext>
            </a:extLst>
          </p:cNvPr>
          <p:cNvSpPr/>
          <p:nvPr/>
        </p:nvSpPr>
        <p:spPr>
          <a:xfrm>
            <a:off x="11163894" y="2034214"/>
            <a:ext cx="456441" cy="47492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631" name="Conector de Seta Reta 630">
            <a:extLst>
              <a:ext uri="{FF2B5EF4-FFF2-40B4-BE49-F238E27FC236}">
                <a16:creationId xmlns:a16="http://schemas.microsoft.com/office/drawing/2014/main" id="{E5AC6B37-4614-5777-FAC2-497250300EB3}"/>
              </a:ext>
            </a:extLst>
          </p:cNvPr>
          <p:cNvCxnSpPr>
            <a:cxnSpLocks/>
            <a:stCxn id="621" idx="1"/>
            <a:endCxn id="524" idx="7"/>
          </p:cNvCxnSpPr>
          <p:nvPr/>
        </p:nvCxnSpPr>
        <p:spPr>
          <a:xfrm flipH="1">
            <a:off x="10841231" y="2271675"/>
            <a:ext cx="322663" cy="3510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635" name="Agrupar 634">
            <a:extLst>
              <a:ext uri="{FF2B5EF4-FFF2-40B4-BE49-F238E27FC236}">
                <a16:creationId xmlns:a16="http://schemas.microsoft.com/office/drawing/2014/main" id="{C98A48EE-8F1E-8DFF-7709-6489B88491C9}"/>
              </a:ext>
            </a:extLst>
          </p:cNvPr>
          <p:cNvGrpSpPr/>
          <p:nvPr/>
        </p:nvGrpSpPr>
        <p:grpSpPr>
          <a:xfrm>
            <a:off x="11166431" y="3067456"/>
            <a:ext cx="432544" cy="463700"/>
            <a:chOff x="6757685" y="2318522"/>
            <a:chExt cx="432544" cy="463700"/>
          </a:xfrm>
          <a:solidFill>
            <a:schemeClr val="bg2">
              <a:lumMod val="60000"/>
              <a:lumOff val="40000"/>
            </a:schemeClr>
          </a:solidFill>
        </p:grpSpPr>
        <p:sp>
          <p:nvSpPr>
            <p:cNvPr id="637" name="Elipse 636">
              <a:extLst>
                <a:ext uri="{FF2B5EF4-FFF2-40B4-BE49-F238E27FC236}">
                  <a16:creationId xmlns:a16="http://schemas.microsoft.com/office/drawing/2014/main" id="{472B40C0-00E3-F576-2217-EC92EAFFE30A}"/>
                </a:ext>
              </a:extLst>
            </p:cNvPr>
            <p:cNvSpPr/>
            <p:nvPr/>
          </p:nvSpPr>
          <p:spPr>
            <a:xfrm>
              <a:off x="6757685" y="2318522"/>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 </a:t>
              </a:r>
            </a:p>
          </p:txBody>
        </p:sp>
        <p:sp>
          <p:nvSpPr>
            <p:cNvPr id="638" name="Elipse 637">
              <a:extLst>
                <a:ext uri="{FF2B5EF4-FFF2-40B4-BE49-F238E27FC236}">
                  <a16:creationId xmlns:a16="http://schemas.microsoft.com/office/drawing/2014/main" id="{2D94E878-AF8A-3031-B8D6-50BF47BD2A3F}"/>
                </a:ext>
              </a:extLst>
            </p:cNvPr>
            <p:cNvSpPr/>
            <p:nvPr/>
          </p:nvSpPr>
          <p:spPr>
            <a:xfrm>
              <a:off x="6919957" y="2318522"/>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 </a:t>
              </a:r>
            </a:p>
          </p:txBody>
        </p:sp>
        <p:sp>
          <p:nvSpPr>
            <p:cNvPr id="639" name="Elipse 638">
              <a:extLst>
                <a:ext uri="{FF2B5EF4-FFF2-40B4-BE49-F238E27FC236}">
                  <a16:creationId xmlns:a16="http://schemas.microsoft.com/office/drawing/2014/main" id="{AE255735-0598-B169-AFE3-01801EB95A7E}"/>
                </a:ext>
              </a:extLst>
            </p:cNvPr>
            <p:cNvSpPr/>
            <p:nvPr/>
          </p:nvSpPr>
          <p:spPr>
            <a:xfrm>
              <a:off x="7082229" y="2318522"/>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 </a:t>
              </a:r>
            </a:p>
          </p:txBody>
        </p:sp>
        <p:sp>
          <p:nvSpPr>
            <p:cNvPr id="640" name="Elipse 639">
              <a:extLst>
                <a:ext uri="{FF2B5EF4-FFF2-40B4-BE49-F238E27FC236}">
                  <a16:creationId xmlns:a16="http://schemas.microsoft.com/office/drawing/2014/main" id="{D8EE7BC2-E5F9-A1E6-4AC0-33A49345414E}"/>
                </a:ext>
              </a:extLst>
            </p:cNvPr>
            <p:cNvSpPr/>
            <p:nvPr/>
          </p:nvSpPr>
          <p:spPr>
            <a:xfrm>
              <a:off x="6757685" y="2493530"/>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 </a:t>
              </a:r>
            </a:p>
          </p:txBody>
        </p:sp>
        <p:sp>
          <p:nvSpPr>
            <p:cNvPr id="641" name="Elipse 640">
              <a:extLst>
                <a:ext uri="{FF2B5EF4-FFF2-40B4-BE49-F238E27FC236}">
                  <a16:creationId xmlns:a16="http://schemas.microsoft.com/office/drawing/2014/main" id="{61AF7194-8891-3B1C-59EC-603E9FB96D26}"/>
                </a:ext>
              </a:extLst>
            </p:cNvPr>
            <p:cNvSpPr/>
            <p:nvPr/>
          </p:nvSpPr>
          <p:spPr>
            <a:xfrm>
              <a:off x="6919957" y="2493530"/>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 </a:t>
              </a:r>
            </a:p>
          </p:txBody>
        </p:sp>
        <p:sp>
          <p:nvSpPr>
            <p:cNvPr id="642" name="Elipse 641">
              <a:extLst>
                <a:ext uri="{FF2B5EF4-FFF2-40B4-BE49-F238E27FC236}">
                  <a16:creationId xmlns:a16="http://schemas.microsoft.com/office/drawing/2014/main" id="{E4A1A87E-125F-EF4B-8768-D40B698FDE69}"/>
                </a:ext>
              </a:extLst>
            </p:cNvPr>
            <p:cNvSpPr/>
            <p:nvPr/>
          </p:nvSpPr>
          <p:spPr>
            <a:xfrm>
              <a:off x="7082229" y="2493530"/>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 </a:t>
              </a:r>
            </a:p>
          </p:txBody>
        </p:sp>
        <p:sp>
          <p:nvSpPr>
            <p:cNvPr id="643" name="Elipse 642">
              <a:extLst>
                <a:ext uri="{FF2B5EF4-FFF2-40B4-BE49-F238E27FC236}">
                  <a16:creationId xmlns:a16="http://schemas.microsoft.com/office/drawing/2014/main" id="{AA131BED-E90D-9BDE-F470-9AF758F538B4}"/>
                </a:ext>
              </a:extLst>
            </p:cNvPr>
            <p:cNvSpPr/>
            <p:nvPr/>
          </p:nvSpPr>
          <p:spPr>
            <a:xfrm>
              <a:off x="6757685" y="2674222"/>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 </a:t>
              </a:r>
            </a:p>
          </p:txBody>
        </p:sp>
        <p:sp>
          <p:nvSpPr>
            <p:cNvPr id="644" name="Elipse 643">
              <a:extLst>
                <a:ext uri="{FF2B5EF4-FFF2-40B4-BE49-F238E27FC236}">
                  <a16:creationId xmlns:a16="http://schemas.microsoft.com/office/drawing/2014/main" id="{87B7E7A7-C232-9B0E-AC63-A8B4A175337B}"/>
                </a:ext>
              </a:extLst>
            </p:cNvPr>
            <p:cNvSpPr/>
            <p:nvPr/>
          </p:nvSpPr>
          <p:spPr>
            <a:xfrm>
              <a:off x="6919957" y="2674222"/>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 </a:t>
              </a:r>
            </a:p>
          </p:txBody>
        </p:sp>
        <p:sp>
          <p:nvSpPr>
            <p:cNvPr id="645" name="Elipse 644">
              <a:extLst>
                <a:ext uri="{FF2B5EF4-FFF2-40B4-BE49-F238E27FC236}">
                  <a16:creationId xmlns:a16="http://schemas.microsoft.com/office/drawing/2014/main" id="{EB7CBD17-0759-7F02-8D16-4F2535D49AC9}"/>
                </a:ext>
              </a:extLst>
            </p:cNvPr>
            <p:cNvSpPr/>
            <p:nvPr/>
          </p:nvSpPr>
          <p:spPr>
            <a:xfrm>
              <a:off x="7082229" y="2674222"/>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 </a:t>
              </a:r>
            </a:p>
          </p:txBody>
        </p:sp>
      </p:grpSp>
      <p:sp>
        <p:nvSpPr>
          <p:cNvPr id="636" name="Retângulo 635">
            <a:extLst>
              <a:ext uri="{FF2B5EF4-FFF2-40B4-BE49-F238E27FC236}">
                <a16:creationId xmlns:a16="http://schemas.microsoft.com/office/drawing/2014/main" id="{9C387BA1-D83B-B01F-C8F5-4F2443B08E25}"/>
              </a:ext>
            </a:extLst>
          </p:cNvPr>
          <p:cNvSpPr/>
          <p:nvPr/>
        </p:nvSpPr>
        <p:spPr>
          <a:xfrm>
            <a:off x="11154481" y="3053883"/>
            <a:ext cx="456441" cy="47492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646" name="Conector de Seta Reta 645">
            <a:extLst>
              <a:ext uri="{FF2B5EF4-FFF2-40B4-BE49-F238E27FC236}">
                <a16:creationId xmlns:a16="http://schemas.microsoft.com/office/drawing/2014/main" id="{4CE50574-1609-0E5A-DC05-BEB82A14D749}"/>
              </a:ext>
            </a:extLst>
          </p:cNvPr>
          <p:cNvCxnSpPr>
            <a:cxnSpLocks/>
            <a:stCxn id="636" idx="1"/>
            <a:endCxn id="524" idx="5"/>
          </p:cNvCxnSpPr>
          <p:nvPr/>
        </p:nvCxnSpPr>
        <p:spPr>
          <a:xfrm flipH="1" flipV="1">
            <a:off x="10841231" y="2877283"/>
            <a:ext cx="313250" cy="4140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650" name="Agrupar 649">
            <a:extLst>
              <a:ext uri="{FF2B5EF4-FFF2-40B4-BE49-F238E27FC236}">
                <a16:creationId xmlns:a16="http://schemas.microsoft.com/office/drawing/2014/main" id="{AF382804-2BCF-1342-9FC6-7E05A6B656D8}"/>
              </a:ext>
            </a:extLst>
          </p:cNvPr>
          <p:cNvGrpSpPr/>
          <p:nvPr/>
        </p:nvGrpSpPr>
        <p:grpSpPr>
          <a:xfrm>
            <a:off x="9604009" y="4110966"/>
            <a:ext cx="432544" cy="463700"/>
            <a:chOff x="6757685" y="2318522"/>
            <a:chExt cx="432544" cy="463700"/>
          </a:xfrm>
          <a:solidFill>
            <a:srgbClr val="00B3BD"/>
          </a:solidFill>
        </p:grpSpPr>
        <p:sp>
          <p:nvSpPr>
            <p:cNvPr id="652" name="Elipse 651">
              <a:extLst>
                <a:ext uri="{FF2B5EF4-FFF2-40B4-BE49-F238E27FC236}">
                  <a16:creationId xmlns:a16="http://schemas.microsoft.com/office/drawing/2014/main" id="{32AB786B-F28D-61D1-5F16-0A46FDE92032}"/>
                </a:ext>
              </a:extLst>
            </p:cNvPr>
            <p:cNvSpPr/>
            <p:nvPr/>
          </p:nvSpPr>
          <p:spPr>
            <a:xfrm>
              <a:off x="6757685" y="2318522"/>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 </a:t>
              </a:r>
            </a:p>
          </p:txBody>
        </p:sp>
        <p:sp>
          <p:nvSpPr>
            <p:cNvPr id="653" name="Elipse 652">
              <a:extLst>
                <a:ext uri="{FF2B5EF4-FFF2-40B4-BE49-F238E27FC236}">
                  <a16:creationId xmlns:a16="http://schemas.microsoft.com/office/drawing/2014/main" id="{DD1470FC-4813-0700-0B88-519CFD5C0CDA}"/>
                </a:ext>
              </a:extLst>
            </p:cNvPr>
            <p:cNvSpPr/>
            <p:nvPr/>
          </p:nvSpPr>
          <p:spPr>
            <a:xfrm>
              <a:off x="6919957" y="2318522"/>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 </a:t>
              </a:r>
            </a:p>
          </p:txBody>
        </p:sp>
        <p:sp>
          <p:nvSpPr>
            <p:cNvPr id="654" name="Elipse 653">
              <a:extLst>
                <a:ext uri="{FF2B5EF4-FFF2-40B4-BE49-F238E27FC236}">
                  <a16:creationId xmlns:a16="http://schemas.microsoft.com/office/drawing/2014/main" id="{8C7B5B67-F505-517A-3103-D1279410B294}"/>
                </a:ext>
              </a:extLst>
            </p:cNvPr>
            <p:cNvSpPr/>
            <p:nvPr/>
          </p:nvSpPr>
          <p:spPr>
            <a:xfrm>
              <a:off x="7082229" y="2318522"/>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 </a:t>
              </a:r>
            </a:p>
          </p:txBody>
        </p:sp>
        <p:sp>
          <p:nvSpPr>
            <p:cNvPr id="655" name="Elipse 654">
              <a:extLst>
                <a:ext uri="{FF2B5EF4-FFF2-40B4-BE49-F238E27FC236}">
                  <a16:creationId xmlns:a16="http://schemas.microsoft.com/office/drawing/2014/main" id="{B852A912-0CAD-95E0-6C4F-41D716E06E78}"/>
                </a:ext>
              </a:extLst>
            </p:cNvPr>
            <p:cNvSpPr/>
            <p:nvPr/>
          </p:nvSpPr>
          <p:spPr>
            <a:xfrm>
              <a:off x="6757685" y="2493530"/>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 </a:t>
              </a:r>
            </a:p>
          </p:txBody>
        </p:sp>
        <p:sp>
          <p:nvSpPr>
            <p:cNvPr id="656" name="Elipse 655">
              <a:extLst>
                <a:ext uri="{FF2B5EF4-FFF2-40B4-BE49-F238E27FC236}">
                  <a16:creationId xmlns:a16="http://schemas.microsoft.com/office/drawing/2014/main" id="{1323E683-AFE3-EC08-3641-9BF339542793}"/>
                </a:ext>
              </a:extLst>
            </p:cNvPr>
            <p:cNvSpPr/>
            <p:nvPr/>
          </p:nvSpPr>
          <p:spPr>
            <a:xfrm>
              <a:off x="6919957" y="2493530"/>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 </a:t>
              </a:r>
            </a:p>
          </p:txBody>
        </p:sp>
        <p:sp>
          <p:nvSpPr>
            <p:cNvPr id="657" name="Elipse 656">
              <a:extLst>
                <a:ext uri="{FF2B5EF4-FFF2-40B4-BE49-F238E27FC236}">
                  <a16:creationId xmlns:a16="http://schemas.microsoft.com/office/drawing/2014/main" id="{AB22C391-4DE3-8015-1E47-88414883C6B4}"/>
                </a:ext>
              </a:extLst>
            </p:cNvPr>
            <p:cNvSpPr/>
            <p:nvPr/>
          </p:nvSpPr>
          <p:spPr>
            <a:xfrm>
              <a:off x="7082229" y="2493530"/>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 </a:t>
              </a:r>
            </a:p>
          </p:txBody>
        </p:sp>
        <p:sp>
          <p:nvSpPr>
            <p:cNvPr id="658" name="Elipse 657">
              <a:extLst>
                <a:ext uri="{FF2B5EF4-FFF2-40B4-BE49-F238E27FC236}">
                  <a16:creationId xmlns:a16="http://schemas.microsoft.com/office/drawing/2014/main" id="{703CDCB7-8ACF-4669-5569-794BBD60EF72}"/>
                </a:ext>
              </a:extLst>
            </p:cNvPr>
            <p:cNvSpPr/>
            <p:nvPr/>
          </p:nvSpPr>
          <p:spPr>
            <a:xfrm>
              <a:off x="6757685" y="2674222"/>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 </a:t>
              </a:r>
            </a:p>
          </p:txBody>
        </p:sp>
        <p:sp>
          <p:nvSpPr>
            <p:cNvPr id="659" name="Elipse 658">
              <a:extLst>
                <a:ext uri="{FF2B5EF4-FFF2-40B4-BE49-F238E27FC236}">
                  <a16:creationId xmlns:a16="http://schemas.microsoft.com/office/drawing/2014/main" id="{D0A56569-EC9D-825B-B64F-55A8E43A11EB}"/>
                </a:ext>
              </a:extLst>
            </p:cNvPr>
            <p:cNvSpPr/>
            <p:nvPr/>
          </p:nvSpPr>
          <p:spPr>
            <a:xfrm>
              <a:off x="6919957" y="2674222"/>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 </a:t>
              </a:r>
            </a:p>
          </p:txBody>
        </p:sp>
        <p:sp>
          <p:nvSpPr>
            <p:cNvPr id="660" name="Elipse 659">
              <a:extLst>
                <a:ext uri="{FF2B5EF4-FFF2-40B4-BE49-F238E27FC236}">
                  <a16:creationId xmlns:a16="http://schemas.microsoft.com/office/drawing/2014/main" id="{6C626B1B-7D51-759D-1345-1AF2A1ABBCF9}"/>
                </a:ext>
              </a:extLst>
            </p:cNvPr>
            <p:cNvSpPr/>
            <p:nvPr/>
          </p:nvSpPr>
          <p:spPr>
            <a:xfrm>
              <a:off x="7082229" y="2674222"/>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 </a:t>
              </a:r>
            </a:p>
          </p:txBody>
        </p:sp>
      </p:grpSp>
      <p:sp>
        <p:nvSpPr>
          <p:cNvPr id="651" name="Retângulo 650">
            <a:extLst>
              <a:ext uri="{FF2B5EF4-FFF2-40B4-BE49-F238E27FC236}">
                <a16:creationId xmlns:a16="http://schemas.microsoft.com/office/drawing/2014/main" id="{6EF36AF5-F44B-F898-2C6C-51FB12E32D82}"/>
              </a:ext>
            </a:extLst>
          </p:cNvPr>
          <p:cNvSpPr/>
          <p:nvPr/>
        </p:nvSpPr>
        <p:spPr>
          <a:xfrm>
            <a:off x="9592059" y="4097393"/>
            <a:ext cx="456441" cy="47492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nvGrpSpPr>
          <p:cNvPr id="662" name="Agrupar 661">
            <a:extLst>
              <a:ext uri="{FF2B5EF4-FFF2-40B4-BE49-F238E27FC236}">
                <a16:creationId xmlns:a16="http://schemas.microsoft.com/office/drawing/2014/main" id="{988EDED1-AB57-9D95-B279-C1EE8CC24188}"/>
              </a:ext>
            </a:extLst>
          </p:cNvPr>
          <p:cNvGrpSpPr/>
          <p:nvPr/>
        </p:nvGrpSpPr>
        <p:grpSpPr>
          <a:xfrm>
            <a:off x="11166431" y="4101616"/>
            <a:ext cx="432544" cy="463700"/>
            <a:chOff x="6757685" y="2318522"/>
            <a:chExt cx="432544" cy="463700"/>
          </a:xfrm>
          <a:solidFill>
            <a:srgbClr val="007C8C"/>
          </a:solidFill>
        </p:grpSpPr>
        <p:sp>
          <p:nvSpPr>
            <p:cNvPr id="664" name="Elipse 663">
              <a:extLst>
                <a:ext uri="{FF2B5EF4-FFF2-40B4-BE49-F238E27FC236}">
                  <a16:creationId xmlns:a16="http://schemas.microsoft.com/office/drawing/2014/main" id="{E1E13C8F-899A-1A4A-24AF-A535FCD76975}"/>
                </a:ext>
              </a:extLst>
            </p:cNvPr>
            <p:cNvSpPr/>
            <p:nvPr/>
          </p:nvSpPr>
          <p:spPr>
            <a:xfrm>
              <a:off x="6757685" y="2318522"/>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 </a:t>
              </a:r>
            </a:p>
          </p:txBody>
        </p:sp>
        <p:sp>
          <p:nvSpPr>
            <p:cNvPr id="665" name="Elipse 664">
              <a:extLst>
                <a:ext uri="{FF2B5EF4-FFF2-40B4-BE49-F238E27FC236}">
                  <a16:creationId xmlns:a16="http://schemas.microsoft.com/office/drawing/2014/main" id="{5DD36FA2-1F20-EF0C-F266-899C41CC0472}"/>
                </a:ext>
              </a:extLst>
            </p:cNvPr>
            <p:cNvSpPr/>
            <p:nvPr/>
          </p:nvSpPr>
          <p:spPr>
            <a:xfrm>
              <a:off x="6919957" y="2318522"/>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 </a:t>
              </a:r>
            </a:p>
          </p:txBody>
        </p:sp>
        <p:sp>
          <p:nvSpPr>
            <p:cNvPr id="666" name="Elipse 665">
              <a:extLst>
                <a:ext uri="{FF2B5EF4-FFF2-40B4-BE49-F238E27FC236}">
                  <a16:creationId xmlns:a16="http://schemas.microsoft.com/office/drawing/2014/main" id="{78499441-BED6-6F27-CD8E-C11A331BAF40}"/>
                </a:ext>
              </a:extLst>
            </p:cNvPr>
            <p:cNvSpPr/>
            <p:nvPr/>
          </p:nvSpPr>
          <p:spPr>
            <a:xfrm>
              <a:off x="7082229" y="2318522"/>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 </a:t>
              </a:r>
            </a:p>
          </p:txBody>
        </p:sp>
        <p:sp>
          <p:nvSpPr>
            <p:cNvPr id="667" name="Elipse 666">
              <a:extLst>
                <a:ext uri="{FF2B5EF4-FFF2-40B4-BE49-F238E27FC236}">
                  <a16:creationId xmlns:a16="http://schemas.microsoft.com/office/drawing/2014/main" id="{16474902-71BF-CDF8-BE80-9CCC8D75209E}"/>
                </a:ext>
              </a:extLst>
            </p:cNvPr>
            <p:cNvSpPr/>
            <p:nvPr/>
          </p:nvSpPr>
          <p:spPr>
            <a:xfrm>
              <a:off x="6757685" y="2493530"/>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 </a:t>
              </a:r>
            </a:p>
          </p:txBody>
        </p:sp>
        <p:sp>
          <p:nvSpPr>
            <p:cNvPr id="668" name="Elipse 667">
              <a:extLst>
                <a:ext uri="{FF2B5EF4-FFF2-40B4-BE49-F238E27FC236}">
                  <a16:creationId xmlns:a16="http://schemas.microsoft.com/office/drawing/2014/main" id="{6210F5AC-D431-29F5-A40D-2DE61E87F429}"/>
                </a:ext>
              </a:extLst>
            </p:cNvPr>
            <p:cNvSpPr/>
            <p:nvPr/>
          </p:nvSpPr>
          <p:spPr>
            <a:xfrm>
              <a:off x="6919957" y="2493530"/>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 </a:t>
              </a:r>
            </a:p>
          </p:txBody>
        </p:sp>
        <p:sp>
          <p:nvSpPr>
            <p:cNvPr id="669" name="Elipse 668">
              <a:extLst>
                <a:ext uri="{FF2B5EF4-FFF2-40B4-BE49-F238E27FC236}">
                  <a16:creationId xmlns:a16="http://schemas.microsoft.com/office/drawing/2014/main" id="{772E0E3B-FFF1-71EE-FE03-FCB6E564ACE5}"/>
                </a:ext>
              </a:extLst>
            </p:cNvPr>
            <p:cNvSpPr/>
            <p:nvPr/>
          </p:nvSpPr>
          <p:spPr>
            <a:xfrm>
              <a:off x="7082229" y="2493530"/>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 </a:t>
              </a:r>
            </a:p>
          </p:txBody>
        </p:sp>
        <p:sp>
          <p:nvSpPr>
            <p:cNvPr id="670" name="Elipse 669">
              <a:extLst>
                <a:ext uri="{FF2B5EF4-FFF2-40B4-BE49-F238E27FC236}">
                  <a16:creationId xmlns:a16="http://schemas.microsoft.com/office/drawing/2014/main" id="{AEFD3024-8C61-8B7A-99E4-82519BB0B1AC}"/>
                </a:ext>
              </a:extLst>
            </p:cNvPr>
            <p:cNvSpPr/>
            <p:nvPr/>
          </p:nvSpPr>
          <p:spPr>
            <a:xfrm>
              <a:off x="6757685" y="2674222"/>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 </a:t>
              </a:r>
            </a:p>
          </p:txBody>
        </p:sp>
        <p:sp>
          <p:nvSpPr>
            <p:cNvPr id="671" name="Elipse 670">
              <a:extLst>
                <a:ext uri="{FF2B5EF4-FFF2-40B4-BE49-F238E27FC236}">
                  <a16:creationId xmlns:a16="http://schemas.microsoft.com/office/drawing/2014/main" id="{56279668-0C1D-2423-8A4F-AF2A421A53F6}"/>
                </a:ext>
              </a:extLst>
            </p:cNvPr>
            <p:cNvSpPr/>
            <p:nvPr/>
          </p:nvSpPr>
          <p:spPr>
            <a:xfrm>
              <a:off x="6919957" y="2674222"/>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 </a:t>
              </a:r>
            </a:p>
          </p:txBody>
        </p:sp>
        <p:sp>
          <p:nvSpPr>
            <p:cNvPr id="672" name="Elipse 671">
              <a:extLst>
                <a:ext uri="{FF2B5EF4-FFF2-40B4-BE49-F238E27FC236}">
                  <a16:creationId xmlns:a16="http://schemas.microsoft.com/office/drawing/2014/main" id="{2364CE74-DB78-F139-8E60-B0DDD3BA333D}"/>
                </a:ext>
              </a:extLst>
            </p:cNvPr>
            <p:cNvSpPr/>
            <p:nvPr/>
          </p:nvSpPr>
          <p:spPr>
            <a:xfrm>
              <a:off x="7082229" y="2674222"/>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 </a:t>
              </a:r>
            </a:p>
          </p:txBody>
        </p:sp>
      </p:grpSp>
      <p:sp>
        <p:nvSpPr>
          <p:cNvPr id="663" name="Retângulo 662">
            <a:extLst>
              <a:ext uri="{FF2B5EF4-FFF2-40B4-BE49-F238E27FC236}">
                <a16:creationId xmlns:a16="http://schemas.microsoft.com/office/drawing/2014/main" id="{900CC358-8626-505D-6811-5F5979235265}"/>
              </a:ext>
            </a:extLst>
          </p:cNvPr>
          <p:cNvSpPr/>
          <p:nvPr/>
        </p:nvSpPr>
        <p:spPr>
          <a:xfrm>
            <a:off x="11154481" y="4088043"/>
            <a:ext cx="456441" cy="47492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nvGrpSpPr>
          <p:cNvPr id="674" name="Agrupar 673">
            <a:extLst>
              <a:ext uri="{FF2B5EF4-FFF2-40B4-BE49-F238E27FC236}">
                <a16:creationId xmlns:a16="http://schemas.microsoft.com/office/drawing/2014/main" id="{5A495669-B385-F352-3582-ACC7E5FDBB7F}"/>
              </a:ext>
            </a:extLst>
          </p:cNvPr>
          <p:cNvGrpSpPr/>
          <p:nvPr/>
        </p:nvGrpSpPr>
        <p:grpSpPr>
          <a:xfrm>
            <a:off x="9604009" y="5119497"/>
            <a:ext cx="432544" cy="463700"/>
            <a:chOff x="6757685" y="2318522"/>
            <a:chExt cx="432544" cy="463700"/>
          </a:xfrm>
          <a:solidFill>
            <a:srgbClr val="FF0000"/>
          </a:solidFill>
        </p:grpSpPr>
        <p:sp>
          <p:nvSpPr>
            <p:cNvPr id="676" name="Elipse 675">
              <a:extLst>
                <a:ext uri="{FF2B5EF4-FFF2-40B4-BE49-F238E27FC236}">
                  <a16:creationId xmlns:a16="http://schemas.microsoft.com/office/drawing/2014/main" id="{DB00C14C-AAD4-8C0A-7C54-16D5B06A397A}"/>
                </a:ext>
              </a:extLst>
            </p:cNvPr>
            <p:cNvSpPr/>
            <p:nvPr/>
          </p:nvSpPr>
          <p:spPr>
            <a:xfrm>
              <a:off x="6757685" y="2318522"/>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 </a:t>
              </a:r>
            </a:p>
          </p:txBody>
        </p:sp>
        <p:sp>
          <p:nvSpPr>
            <p:cNvPr id="677" name="Elipse 676">
              <a:extLst>
                <a:ext uri="{FF2B5EF4-FFF2-40B4-BE49-F238E27FC236}">
                  <a16:creationId xmlns:a16="http://schemas.microsoft.com/office/drawing/2014/main" id="{2F082F26-CBCC-092C-C569-5C58F97FCD87}"/>
                </a:ext>
              </a:extLst>
            </p:cNvPr>
            <p:cNvSpPr/>
            <p:nvPr/>
          </p:nvSpPr>
          <p:spPr>
            <a:xfrm>
              <a:off x="6919957" y="2318522"/>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 </a:t>
              </a:r>
            </a:p>
          </p:txBody>
        </p:sp>
        <p:sp>
          <p:nvSpPr>
            <p:cNvPr id="678" name="Elipse 677">
              <a:extLst>
                <a:ext uri="{FF2B5EF4-FFF2-40B4-BE49-F238E27FC236}">
                  <a16:creationId xmlns:a16="http://schemas.microsoft.com/office/drawing/2014/main" id="{A8340A0C-BF52-26DE-D8E4-DEEC24778FBD}"/>
                </a:ext>
              </a:extLst>
            </p:cNvPr>
            <p:cNvSpPr/>
            <p:nvPr/>
          </p:nvSpPr>
          <p:spPr>
            <a:xfrm>
              <a:off x="7082229" y="2318522"/>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 </a:t>
              </a:r>
            </a:p>
          </p:txBody>
        </p:sp>
        <p:sp>
          <p:nvSpPr>
            <p:cNvPr id="679" name="Elipse 678">
              <a:extLst>
                <a:ext uri="{FF2B5EF4-FFF2-40B4-BE49-F238E27FC236}">
                  <a16:creationId xmlns:a16="http://schemas.microsoft.com/office/drawing/2014/main" id="{446B0A6A-91D1-23DF-D32F-3E70302E9165}"/>
                </a:ext>
              </a:extLst>
            </p:cNvPr>
            <p:cNvSpPr/>
            <p:nvPr/>
          </p:nvSpPr>
          <p:spPr>
            <a:xfrm>
              <a:off x="6757685" y="2493530"/>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 </a:t>
              </a:r>
            </a:p>
          </p:txBody>
        </p:sp>
        <p:sp>
          <p:nvSpPr>
            <p:cNvPr id="680" name="Elipse 679">
              <a:extLst>
                <a:ext uri="{FF2B5EF4-FFF2-40B4-BE49-F238E27FC236}">
                  <a16:creationId xmlns:a16="http://schemas.microsoft.com/office/drawing/2014/main" id="{8E425FE7-5F1A-93E1-80B8-DA036E105CB4}"/>
                </a:ext>
              </a:extLst>
            </p:cNvPr>
            <p:cNvSpPr/>
            <p:nvPr/>
          </p:nvSpPr>
          <p:spPr>
            <a:xfrm>
              <a:off x="6919957" y="2493530"/>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 </a:t>
              </a:r>
            </a:p>
          </p:txBody>
        </p:sp>
        <p:sp>
          <p:nvSpPr>
            <p:cNvPr id="681" name="Elipse 680">
              <a:extLst>
                <a:ext uri="{FF2B5EF4-FFF2-40B4-BE49-F238E27FC236}">
                  <a16:creationId xmlns:a16="http://schemas.microsoft.com/office/drawing/2014/main" id="{697E6EE9-0F0D-C85D-552B-CD5176477F96}"/>
                </a:ext>
              </a:extLst>
            </p:cNvPr>
            <p:cNvSpPr/>
            <p:nvPr/>
          </p:nvSpPr>
          <p:spPr>
            <a:xfrm>
              <a:off x="7082229" y="2493530"/>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 </a:t>
              </a:r>
            </a:p>
          </p:txBody>
        </p:sp>
        <p:sp>
          <p:nvSpPr>
            <p:cNvPr id="682" name="Elipse 681">
              <a:extLst>
                <a:ext uri="{FF2B5EF4-FFF2-40B4-BE49-F238E27FC236}">
                  <a16:creationId xmlns:a16="http://schemas.microsoft.com/office/drawing/2014/main" id="{4249EA1B-2516-D4EB-3A21-C0587F26977C}"/>
                </a:ext>
              </a:extLst>
            </p:cNvPr>
            <p:cNvSpPr/>
            <p:nvPr/>
          </p:nvSpPr>
          <p:spPr>
            <a:xfrm>
              <a:off x="6757685" y="2674222"/>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 </a:t>
              </a:r>
            </a:p>
          </p:txBody>
        </p:sp>
        <p:sp>
          <p:nvSpPr>
            <p:cNvPr id="683" name="Elipse 682">
              <a:extLst>
                <a:ext uri="{FF2B5EF4-FFF2-40B4-BE49-F238E27FC236}">
                  <a16:creationId xmlns:a16="http://schemas.microsoft.com/office/drawing/2014/main" id="{18BBAEBF-B179-C5CA-B864-9EF2718C02DD}"/>
                </a:ext>
              </a:extLst>
            </p:cNvPr>
            <p:cNvSpPr/>
            <p:nvPr/>
          </p:nvSpPr>
          <p:spPr>
            <a:xfrm>
              <a:off x="6919957" y="2674222"/>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 </a:t>
              </a:r>
            </a:p>
          </p:txBody>
        </p:sp>
        <p:sp>
          <p:nvSpPr>
            <p:cNvPr id="684" name="Elipse 683">
              <a:extLst>
                <a:ext uri="{FF2B5EF4-FFF2-40B4-BE49-F238E27FC236}">
                  <a16:creationId xmlns:a16="http://schemas.microsoft.com/office/drawing/2014/main" id="{949FB313-C478-2271-F421-2C36F55A46BA}"/>
                </a:ext>
              </a:extLst>
            </p:cNvPr>
            <p:cNvSpPr/>
            <p:nvPr/>
          </p:nvSpPr>
          <p:spPr>
            <a:xfrm>
              <a:off x="7082229" y="2674222"/>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 </a:t>
              </a:r>
            </a:p>
          </p:txBody>
        </p:sp>
      </p:grpSp>
      <p:sp>
        <p:nvSpPr>
          <p:cNvPr id="675" name="Retângulo 674">
            <a:extLst>
              <a:ext uri="{FF2B5EF4-FFF2-40B4-BE49-F238E27FC236}">
                <a16:creationId xmlns:a16="http://schemas.microsoft.com/office/drawing/2014/main" id="{8F65FE0D-9E00-E3E0-9C12-97B199328DB5}"/>
              </a:ext>
            </a:extLst>
          </p:cNvPr>
          <p:cNvSpPr/>
          <p:nvPr/>
        </p:nvSpPr>
        <p:spPr>
          <a:xfrm>
            <a:off x="9592059" y="5105924"/>
            <a:ext cx="456441" cy="47492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nvGrpSpPr>
          <p:cNvPr id="686" name="Agrupar 685">
            <a:extLst>
              <a:ext uri="{FF2B5EF4-FFF2-40B4-BE49-F238E27FC236}">
                <a16:creationId xmlns:a16="http://schemas.microsoft.com/office/drawing/2014/main" id="{8B3A0870-CAFC-F8E9-C4D0-D7973CA04187}"/>
              </a:ext>
            </a:extLst>
          </p:cNvPr>
          <p:cNvGrpSpPr/>
          <p:nvPr/>
        </p:nvGrpSpPr>
        <p:grpSpPr>
          <a:xfrm>
            <a:off x="11166431" y="5110147"/>
            <a:ext cx="432544" cy="463700"/>
            <a:chOff x="6757685" y="2318522"/>
            <a:chExt cx="432544" cy="463700"/>
          </a:xfrm>
          <a:solidFill>
            <a:schemeClr val="bg2">
              <a:lumMod val="60000"/>
              <a:lumOff val="40000"/>
            </a:schemeClr>
          </a:solidFill>
        </p:grpSpPr>
        <p:sp>
          <p:nvSpPr>
            <p:cNvPr id="688" name="Elipse 687">
              <a:extLst>
                <a:ext uri="{FF2B5EF4-FFF2-40B4-BE49-F238E27FC236}">
                  <a16:creationId xmlns:a16="http://schemas.microsoft.com/office/drawing/2014/main" id="{724FD952-966E-495A-CF2F-A9E53EC0B6BF}"/>
                </a:ext>
              </a:extLst>
            </p:cNvPr>
            <p:cNvSpPr/>
            <p:nvPr/>
          </p:nvSpPr>
          <p:spPr>
            <a:xfrm>
              <a:off x="6757685" y="2318522"/>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 </a:t>
              </a:r>
            </a:p>
          </p:txBody>
        </p:sp>
        <p:sp>
          <p:nvSpPr>
            <p:cNvPr id="689" name="Elipse 688">
              <a:extLst>
                <a:ext uri="{FF2B5EF4-FFF2-40B4-BE49-F238E27FC236}">
                  <a16:creationId xmlns:a16="http://schemas.microsoft.com/office/drawing/2014/main" id="{DB1554E9-4AE0-C53E-1A35-BCAF770E92C0}"/>
                </a:ext>
              </a:extLst>
            </p:cNvPr>
            <p:cNvSpPr/>
            <p:nvPr/>
          </p:nvSpPr>
          <p:spPr>
            <a:xfrm>
              <a:off x="6919957" y="2318522"/>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 </a:t>
              </a:r>
            </a:p>
          </p:txBody>
        </p:sp>
        <p:sp>
          <p:nvSpPr>
            <p:cNvPr id="690" name="Elipse 689">
              <a:extLst>
                <a:ext uri="{FF2B5EF4-FFF2-40B4-BE49-F238E27FC236}">
                  <a16:creationId xmlns:a16="http://schemas.microsoft.com/office/drawing/2014/main" id="{A5B65CC1-3CEB-4D8E-1305-CE3F58ADC54A}"/>
                </a:ext>
              </a:extLst>
            </p:cNvPr>
            <p:cNvSpPr/>
            <p:nvPr/>
          </p:nvSpPr>
          <p:spPr>
            <a:xfrm>
              <a:off x="7082229" y="2318522"/>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 </a:t>
              </a:r>
            </a:p>
          </p:txBody>
        </p:sp>
        <p:sp>
          <p:nvSpPr>
            <p:cNvPr id="691" name="Elipse 690">
              <a:extLst>
                <a:ext uri="{FF2B5EF4-FFF2-40B4-BE49-F238E27FC236}">
                  <a16:creationId xmlns:a16="http://schemas.microsoft.com/office/drawing/2014/main" id="{CBE427E3-52A6-D71C-7B80-94245F8B9377}"/>
                </a:ext>
              </a:extLst>
            </p:cNvPr>
            <p:cNvSpPr/>
            <p:nvPr/>
          </p:nvSpPr>
          <p:spPr>
            <a:xfrm>
              <a:off x="6757685" y="2493530"/>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 </a:t>
              </a:r>
            </a:p>
          </p:txBody>
        </p:sp>
        <p:sp>
          <p:nvSpPr>
            <p:cNvPr id="692" name="Elipse 691">
              <a:extLst>
                <a:ext uri="{FF2B5EF4-FFF2-40B4-BE49-F238E27FC236}">
                  <a16:creationId xmlns:a16="http://schemas.microsoft.com/office/drawing/2014/main" id="{DAABD567-32A0-AD40-250D-AF07CAD8A940}"/>
                </a:ext>
              </a:extLst>
            </p:cNvPr>
            <p:cNvSpPr/>
            <p:nvPr/>
          </p:nvSpPr>
          <p:spPr>
            <a:xfrm>
              <a:off x="6919957" y="2493530"/>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 </a:t>
              </a:r>
            </a:p>
          </p:txBody>
        </p:sp>
        <p:sp>
          <p:nvSpPr>
            <p:cNvPr id="693" name="Elipse 692">
              <a:extLst>
                <a:ext uri="{FF2B5EF4-FFF2-40B4-BE49-F238E27FC236}">
                  <a16:creationId xmlns:a16="http://schemas.microsoft.com/office/drawing/2014/main" id="{1D608776-4F3D-3F82-D1BF-1079CA762F6F}"/>
                </a:ext>
              </a:extLst>
            </p:cNvPr>
            <p:cNvSpPr/>
            <p:nvPr/>
          </p:nvSpPr>
          <p:spPr>
            <a:xfrm>
              <a:off x="7082229" y="2493530"/>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 </a:t>
              </a:r>
            </a:p>
          </p:txBody>
        </p:sp>
        <p:sp>
          <p:nvSpPr>
            <p:cNvPr id="694" name="Elipse 693">
              <a:extLst>
                <a:ext uri="{FF2B5EF4-FFF2-40B4-BE49-F238E27FC236}">
                  <a16:creationId xmlns:a16="http://schemas.microsoft.com/office/drawing/2014/main" id="{6DCA4F63-0293-2051-4EB0-757C2B1B4A11}"/>
                </a:ext>
              </a:extLst>
            </p:cNvPr>
            <p:cNvSpPr/>
            <p:nvPr/>
          </p:nvSpPr>
          <p:spPr>
            <a:xfrm>
              <a:off x="6757685" y="2674222"/>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 </a:t>
              </a:r>
            </a:p>
          </p:txBody>
        </p:sp>
        <p:sp>
          <p:nvSpPr>
            <p:cNvPr id="695" name="Elipse 694">
              <a:extLst>
                <a:ext uri="{FF2B5EF4-FFF2-40B4-BE49-F238E27FC236}">
                  <a16:creationId xmlns:a16="http://schemas.microsoft.com/office/drawing/2014/main" id="{D41C2D67-FC6B-90C7-7104-A9565DA0EE40}"/>
                </a:ext>
              </a:extLst>
            </p:cNvPr>
            <p:cNvSpPr/>
            <p:nvPr/>
          </p:nvSpPr>
          <p:spPr>
            <a:xfrm>
              <a:off x="6919957" y="2674222"/>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 </a:t>
              </a:r>
            </a:p>
          </p:txBody>
        </p:sp>
        <p:sp>
          <p:nvSpPr>
            <p:cNvPr id="696" name="Elipse 695">
              <a:extLst>
                <a:ext uri="{FF2B5EF4-FFF2-40B4-BE49-F238E27FC236}">
                  <a16:creationId xmlns:a16="http://schemas.microsoft.com/office/drawing/2014/main" id="{C2B01320-25A4-18C3-6A52-67AD64837C8B}"/>
                </a:ext>
              </a:extLst>
            </p:cNvPr>
            <p:cNvSpPr/>
            <p:nvPr/>
          </p:nvSpPr>
          <p:spPr>
            <a:xfrm>
              <a:off x="7082229" y="2674222"/>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 </a:t>
              </a:r>
            </a:p>
          </p:txBody>
        </p:sp>
      </p:grpSp>
      <p:sp>
        <p:nvSpPr>
          <p:cNvPr id="687" name="Retângulo 686">
            <a:extLst>
              <a:ext uri="{FF2B5EF4-FFF2-40B4-BE49-F238E27FC236}">
                <a16:creationId xmlns:a16="http://schemas.microsoft.com/office/drawing/2014/main" id="{2FB9BA93-CC5B-B51D-2080-8CCA7F47A39C}"/>
              </a:ext>
            </a:extLst>
          </p:cNvPr>
          <p:cNvSpPr/>
          <p:nvPr/>
        </p:nvSpPr>
        <p:spPr>
          <a:xfrm>
            <a:off x="11154481" y="5096574"/>
            <a:ext cx="456441" cy="47492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97" name="Elipse 696">
            <a:extLst>
              <a:ext uri="{FF2B5EF4-FFF2-40B4-BE49-F238E27FC236}">
                <a16:creationId xmlns:a16="http://schemas.microsoft.com/office/drawing/2014/main" id="{C944560B-161B-2CE6-7DC3-1A93CD3FDC63}"/>
              </a:ext>
            </a:extLst>
          </p:cNvPr>
          <p:cNvSpPr/>
          <p:nvPr/>
        </p:nvSpPr>
        <p:spPr>
          <a:xfrm>
            <a:off x="10256211" y="3581115"/>
            <a:ext cx="685393" cy="3600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100" dirty="0"/>
              <a:t>Fato</a:t>
            </a:r>
          </a:p>
        </p:txBody>
      </p:sp>
      <p:sp>
        <p:nvSpPr>
          <p:cNvPr id="698" name="Elipse 697">
            <a:extLst>
              <a:ext uri="{FF2B5EF4-FFF2-40B4-BE49-F238E27FC236}">
                <a16:creationId xmlns:a16="http://schemas.microsoft.com/office/drawing/2014/main" id="{EEAF7B6B-40F3-0EED-DB6F-BE385AB0028D}"/>
              </a:ext>
            </a:extLst>
          </p:cNvPr>
          <p:cNvSpPr/>
          <p:nvPr/>
        </p:nvSpPr>
        <p:spPr>
          <a:xfrm>
            <a:off x="10256211" y="4684935"/>
            <a:ext cx="685393" cy="3600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100" dirty="0"/>
              <a:t>Fato</a:t>
            </a:r>
          </a:p>
        </p:txBody>
      </p:sp>
      <p:cxnSp>
        <p:nvCxnSpPr>
          <p:cNvPr id="699" name="Conector de Seta Reta 698">
            <a:extLst>
              <a:ext uri="{FF2B5EF4-FFF2-40B4-BE49-F238E27FC236}">
                <a16:creationId xmlns:a16="http://schemas.microsoft.com/office/drawing/2014/main" id="{42E012B8-220A-3E29-E261-AC6602176664}"/>
              </a:ext>
            </a:extLst>
          </p:cNvPr>
          <p:cNvCxnSpPr>
            <a:cxnSpLocks/>
            <a:stCxn id="548" idx="3"/>
            <a:endCxn id="697" idx="1"/>
          </p:cNvCxnSpPr>
          <p:nvPr/>
        </p:nvCxnSpPr>
        <p:spPr>
          <a:xfrm>
            <a:off x="10048500" y="3300694"/>
            <a:ext cx="308084" cy="3331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02" name="Conector de Seta Reta 701">
            <a:extLst>
              <a:ext uri="{FF2B5EF4-FFF2-40B4-BE49-F238E27FC236}">
                <a16:creationId xmlns:a16="http://schemas.microsoft.com/office/drawing/2014/main" id="{54D1AF69-DA00-565D-6897-9F2237B893B8}"/>
              </a:ext>
            </a:extLst>
          </p:cNvPr>
          <p:cNvCxnSpPr>
            <a:cxnSpLocks/>
            <a:stCxn id="651" idx="3"/>
            <a:endCxn id="698" idx="1"/>
          </p:cNvCxnSpPr>
          <p:nvPr/>
        </p:nvCxnSpPr>
        <p:spPr>
          <a:xfrm>
            <a:off x="10048500" y="4334854"/>
            <a:ext cx="308084" cy="4028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03" name="Conector de Seta Reta 702">
            <a:extLst>
              <a:ext uri="{FF2B5EF4-FFF2-40B4-BE49-F238E27FC236}">
                <a16:creationId xmlns:a16="http://schemas.microsoft.com/office/drawing/2014/main" id="{068B8389-0C0C-651A-C260-FDDBD02A7A66}"/>
              </a:ext>
            </a:extLst>
          </p:cNvPr>
          <p:cNvCxnSpPr>
            <a:cxnSpLocks/>
            <a:stCxn id="675" idx="3"/>
            <a:endCxn id="698" idx="3"/>
          </p:cNvCxnSpPr>
          <p:nvPr/>
        </p:nvCxnSpPr>
        <p:spPr>
          <a:xfrm flipV="1">
            <a:off x="10048500" y="4992232"/>
            <a:ext cx="308084" cy="3511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04" name="Conector de Seta Reta 703">
            <a:extLst>
              <a:ext uri="{FF2B5EF4-FFF2-40B4-BE49-F238E27FC236}">
                <a16:creationId xmlns:a16="http://schemas.microsoft.com/office/drawing/2014/main" id="{487CAFEE-3275-1146-C3CC-AC720790DD88}"/>
              </a:ext>
            </a:extLst>
          </p:cNvPr>
          <p:cNvCxnSpPr>
            <a:cxnSpLocks/>
            <a:stCxn id="651" idx="3"/>
            <a:endCxn id="697" idx="3"/>
          </p:cNvCxnSpPr>
          <p:nvPr/>
        </p:nvCxnSpPr>
        <p:spPr>
          <a:xfrm flipV="1">
            <a:off x="10048500" y="3888412"/>
            <a:ext cx="308084" cy="4464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4" name="Conector de Seta Reta 713">
            <a:extLst>
              <a:ext uri="{FF2B5EF4-FFF2-40B4-BE49-F238E27FC236}">
                <a16:creationId xmlns:a16="http://schemas.microsoft.com/office/drawing/2014/main" id="{2CB3AF1D-CFD9-42D4-56C8-DC82E83E2684}"/>
              </a:ext>
            </a:extLst>
          </p:cNvPr>
          <p:cNvCxnSpPr>
            <a:cxnSpLocks/>
            <a:stCxn id="636" idx="1"/>
            <a:endCxn id="697" idx="7"/>
          </p:cNvCxnSpPr>
          <p:nvPr/>
        </p:nvCxnSpPr>
        <p:spPr>
          <a:xfrm flipH="1">
            <a:off x="10841231" y="3291344"/>
            <a:ext cx="313250" cy="3424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5" name="Conector de Seta Reta 714">
            <a:extLst>
              <a:ext uri="{FF2B5EF4-FFF2-40B4-BE49-F238E27FC236}">
                <a16:creationId xmlns:a16="http://schemas.microsoft.com/office/drawing/2014/main" id="{7E056F5B-C01E-6566-B118-CB3F421F6273}"/>
              </a:ext>
            </a:extLst>
          </p:cNvPr>
          <p:cNvCxnSpPr>
            <a:cxnSpLocks/>
            <a:stCxn id="663" idx="1"/>
          </p:cNvCxnSpPr>
          <p:nvPr/>
        </p:nvCxnSpPr>
        <p:spPr>
          <a:xfrm flipH="1">
            <a:off x="10841231" y="4325504"/>
            <a:ext cx="313250" cy="4396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6" name="Conector de Seta Reta 715">
            <a:extLst>
              <a:ext uri="{FF2B5EF4-FFF2-40B4-BE49-F238E27FC236}">
                <a16:creationId xmlns:a16="http://schemas.microsoft.com/office/drawing/2014/main" id="{43AE8A27-6F64-627E-C244-8AB4D0679BFD}"/>
              </a:ext>
            </a:extLst>
          </p:cNvPr>
          <p:cNvCxnSpPr>
            <a:cxnSpLocks/>
            <a:stCxn id="687" idx="1"/>
            <a:endCxn id="698" idx="5"/>
          </p:cNvCxnSpPr>
          <p:nvPr/>
        </p:nvCxnSpPr>
        <p:spPr>
          <a:xfrm flipH="1" flipV="1">
            <a:off x="10841231" y="4992232"/>
            <a:ext cx="313250" cy="3418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24" name="Conector de Seta Reta 723">
            <a:extLst>
              <a:ext uri="{FF2B5EF4-FFF2-40B4-BE49-F238E27FC236}">
                <a16:creationId xmlns:a16="http://schemas.microsoft.com/office/drawing/2014/main" id="{E8D7A44A-27C4-6726-E87D-3D21F9AD7BA3}"/>
              </a:ext>
            </a:extLst>
          </p:cNvPr>
          <p:cNvCxnSpPr>
            <a:cxnSpLocks/>
            <a:stCxn id="663" idx="1"/>
            <a:endCxn id="697" idx="5"/>
          </p:cNvCxnSpPr>
          <p:nvPr/>
        </p:nvCxnSpPr>
        <p:spPr>
          <a:xfrm flipH="1" flipV="1">
            <a:off x="10841231" y="3888412"/>
            <a:ext cx="313250" cy="4370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28" name="Retângulo 727">
            <a:extLst>
              <a:ext uri="{FF2B5EF4-FFF2-40B4-BE49-F238E27FC236}">
                <a16:creationId xmlns:a16="http://schemas.microsoft.com/office/drawing/2014/main" id="{DD250D2A-4542-3F0A-2828-379FE3EAA44B}"/>
              </a:ext>
            </a:extLst>
          </p:cNvPr>
          <p:cNvSpPr/>
          <p:nvPr/>
        </p:nvSpPr>
        <p:spPr>
          <a:xfrm>
            <a:off x="6588814" y="2138046"/>
            <a:ext cx="2248385" cy="50361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29" name="Retângulo 728">
            <a:extLst>
              <a:ext uri="{FF2B5EF4-FFF2-40B4-BE49-F238E27FC236}">
                <a16:creationId xmlns:a16="http://schemas.microsoft.com/office/drawing/2014/main" id="{EA806A13-275F-DD97-8626-E9A1B10845F8}"/>
              </a:ext>
            </a:extLst>
          </p:cNvPr>
          <p:cNvSpPr/>
          <p:nvPr/>
        </p:nvSpPr>
        <p:spPr>
          <a:xfrm>
            <a:off x="6588814" y="2888053"/>
            <a:ext cx="2248385" cy="50361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30" name="Retângulo 729">
            <a:extLst>
              <a:ext uri="{FF2B5EF4-FFF2-40B4-BE49-F238E27FC236}">
                <a16:creationId xmlns:a16="http://schemas.microsoft.com/office/drawing/2014/main" id="{FE236A87-3EED-837B-9C6E-919F042057E9}"/>
              </a:ext>
            </a:extLst>
          </p:cNvPr>
          <p:cNvSpPr/>
          <p:nvPr/>
        </p:nvSpPr>
        <p:spPr>
          <a:xfrm>
            <a:off x="6597204" y="3595623"/>
            <a:ext cx="2248385" cy="50361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31" name="Retângulo 730">
            <a:extLst>
              <a:ext uri="{FF2B5EF4-FFF2-40B4-BE49-F238E27FC236}">
                <a16:creationId xmlns:a16="http://schemas.microsoft.com/office/drawing/2014/main" id="{95E1F772-A6C1-FE91-395F-BAF4C36BA2DD}"/>
              </a:ext>
            </a:extLst>
          </p:cNvPr>
          <p:cNvSpPr/>
          <p:nvPr/>
        </p:nvSpPr>
        <p:spPr>
          <a:xfrm>
            <a:off x="309536" y="4889941"/>
            <a:ext cx="2248385" cy="50361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733" name="Conector: Angulado 732">
            <a:extLst>
              <a:ext uri="{FF2B5EF4-FFF2-40B4-BE49-F238E27FC236}">
                <a16:creationId xmlns:a16="http://schemas.microsoft.com/office/drawing/2014/main" id="{B7A1463E-C4A7-40E5-CCC2-B89A96D1783C}"/>
              </a:ext>
            </a:extLst>
          </p:cNvPr>
          <p:cNvCxnSpPr>
            <a:stCxn id="731" idx="3"/>
            <a:endCxn id="730" idx="1"/>
          </p:cNvCxnSpPr>
          <p:nvPr/>
        </p:nvCxnSpPr>
        <p:spPr>
          <a:xfrm flipV="1">
            <a:off x="2557921" y="3847429"/>
            <a:ext cx="4039283" cy="1294318"/>
          </a:xfrm>
          <a:prstGeom prst="bentConnector3">
            <a:avLst>
              <a:gd name="adj1" fmla="val 9268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35" name="Conector: Angulado 734">
            <a:extLst>
              <a:ext uri="{FF2B5EF4-FFF2-40B4-BE49-F238E27FC236}">
                <a16:creationId xmlns:a16="http://schemas.microsoft.com/office/drawing/2014/main" id="{36453674-2F28-F2A2-880D-8DB11C549735}"/>
              </a:ext>
            </a:extLst>
          </p:cNvPr>
          <p:cNvCxnSpPr>
            <a:cxnSpLocks/>
            <a:stCxn id="731" idx="3"/>
            <a:endCxn id="729" idx="1"/>
          </p:cNvCxnSpPr>
          <p:nvPr/>
        </p:nvCxnSpPr>
        <p:spPr>
          <a:xfrm flipV="1">
            <a:off x="2557921" y="3139859"/>
            <a:ext cx="4030893" cy="2001888"/>
          </a:xfrm>
          <a:prstGeom prst="bentConnector3">
            <a:avLst>
              <a:gd name="adj1" fmla="val 93007"/>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37" name="Conector: Angulado 736">
            <a:extLst>
              <a:ext uri="{FF2B5EF4-FFF2-40B4-BE49-F238E27FC236}">
                <a16:creationId xmlns:a16="http://schemas.microsoft.com/office/drawing/2014/main" id="{F1E4E42B-F18D-2053-AA38-17CA6F7AFCDA}"/>
              </a:ext>
            </a:extLst>
          </p:cNvPr>
          <p:cNvCxnSpPr>
            <a:cxnSpLocks/>
            <a:stCxn id="731" idx="3"/>
            <a:endCxn id="728" idx="1"/>
          </p:cNvCxnSpPr>
          <p:nvPr/>
        </p:nvCxnSpPr>
        <p:spPr>
          <a:xfrm flipV="1">
            <a:off x="2557921" y="2389852"/>
            <a:ext cx="4030893" cy="2751895"/>
          </a:xfrm>
          <a:prstGeom prst="bentConnector3">
            <a:avLst>
              <a:gd name="adj1" fmla="val 93007"/>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44" name="Conector de Seta Reta 743">
            <a:extLst>
              <a:ext uri="{FF2B5EF4-FFF2-40B4-BE49-F238E27FC236}">
                <a16:creationId xmlns:a16="http://schemas.microsoft.com/office/drawing/2014/main" id="{C9FCA9A5-8453-C51A-BB71-A084D38805CC}"/>
              </a:ext>
            </a:extLst>
          </p:cNvPr>
          <p:cNvCxnSpPr>
            <a:cxnSpLocks/>
            <a:stCxn id="81" idx="6"/>
            <a:endCxn id="728" idx="1"/>
          </p:cNvCxnSpPr>
          <p:nvPr/>
        </p:nvCxnSpPr>
        <p:spPr>
          <a:xfrm flipV="1">
            <a:off x="5492259" y="2389852"/>
            <a:ext cx="1096555" cy="53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49" name="Conector reto 748">
            <a:extLst>
              <a:ext uri="{FF2B5EF4-FFF2-40B4-BE49-F238E27FC236}">
                <a16:creationId xmlns:a16="http://schemas.microsoft.com/office/drawing/2014/main" id="{8F44F0E9-8048-423C-941B-C2E7EEE014D7}"/>
              </a:ext>
            </a:extLst>
          </p:cNvPr>
          <p:cNvCxnSpPr>
            <a:stCxn id="126" idx="6"/>
          </p:cNvCxnSpPr>
          <p:nvPr/>
        </p:nvCxnSpPr>
        <p:spPr>
          <a:xfrm>
            <a:off x="5490901" y="3058088"/>
            <a:ext cx="814649" cy="5145"/>
          </a:xfrm>
          <a:prstGeom prst="line">
            <a:avLst/>
          </a:prstGeom>
        </p:spPr>
        <p:style>
          <a:lnRef idx="1">
            <a:schemeClr val="accent1"/>
          </a:lnRef>
          <a:fillRef idx="0">
            <a:schemeClr val="accent1"/>
          </a:fillRef>
          <a:effectRef idx="0">
            <a:schemeClr val="accent1"/>
          </a:effectRef>
          <a:fontRef idx="minor">
            <a:schemeClr val="tx1"/>
          </a:fontRef>
        </p:style>
      </p:cxnSp>
      <p:cxnSp>
        <p:nvCxnSpPr>
          <p:cNvPr id="750" name="Conector reto 749">
            <a:extLst>
              <a:ext uri="{FF2B5EF4-FFF2-40B4-BE49-F238E27FC236}">
                <a16:creationId xmlns:a16="http://schemas.microsoft.com/office/drawing/2014/main" id="{763A56B4-C49D-7BEF-FD99-187991F519C8}"/>
              </a:ext>
            </a:extLst>
          </p:cNvPr>
          <p:cNvCxnSpPr/>
          <p:nvPr/>
        </p:nvCxnSpPr>
        <p:spPr>
          <a:xfrm>
            <a:off x="5501129" y="3696339"/>
            <a:ext cx="814649" cy="5145"/>
          </a:xfrm>
          <a:prstGeom prst="line">
            <a:avLst/>
          </a:prstGeom>
        </p:spPr>
        <p:style>
          <a:lnRef idx="1">
            <a:schemeClr val="accent1"/>
          </a:lnRef>
          <a:fillRef idx="0">
            <a:schemeClr val="accent1"/>
          </a:fillRef>
          <a:effectRef idx="0">
            <a:schemeClr val="accent1"/>
          </a:effectRef>
          <a:fontRef idx="minor">
            <a:schemeClr val="tx1"/>
          </a:fontRef>
        </p:style>
      </p:cxnSp>
      <p:cxnSp>
        <p:nvCxnSpPr>
          <p:cNvPr id="751" name="Conector reto 750">
            <a:extLst>
              <a:ext uri="{FF2B5EF4-FFF2-40B4-BE49-F238E27FC236}">
                <a16:creationId xmlns:a16="http://schemas.microsoft.com/office/drawing/2014/main" id="{04591CC3-5965-6F0A-BBBC-382DA23340B1}"/>
              </a:ext>
            </a:extLst>
          </p:cNvPr>
          <p:cNvCxnSpPr>
            <a:cxnSpLocks/>
          </p:cNvCxnSpPr>
          <p:nvPr/>
        </p:nvCxnSpPr>
        <p:spPr>
          <a:xfrm>
            <a:off x="5519518" y="4361254"/>
            <a:ext cx="786032" cy="7975"/>
          </a:xfrm>
          <a:prstGeom prst="line">
            <a:avLst/>
          </a:prstGeom>
        </p:spPr>
        <p:style>
          <a:lnRef idx="1">
            <a:schemeClr val="accent1"/>
          </a:lnRef>
          <a:fillRef idx="0">
            <a:schemeClr val="accent1"/>
          </a:fillRef>
          <a:effectRef idx="0">
            <a:schemeClr val="accent1"/>
          </a:effectRef>
          <a:fontRef idx="minor">
            <a:schemeClr val="tx1"/>
          </a:fontRef>
        </p:style>
      </p:cxnSp>
      <p:sp>
        <p:nvSpPr>
          <p:cNvPr id="753" name="Elipse 752">
            <a:extLst>
              <a:ext uri="{FF2B5EF4-FFF2-40B4-BE49-F238E27FC236}">
                <a16:creationId xmlns:a16="http://schemas.microsoft.com/office/drawing/2014/main" id="{51B5A132-23A7-F74D-3B4A-2D3FC889CADD}"/>
              </a:ext>
            </a:extLst>
          </p:cNvPr>
          <p:cNvSpPr/>
          <p:nvPr/>
        </p:nvSpPr>
        <p:spPr>
          <a:xfrm>
            <a:off x="1507906" y="5144123"/>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 </a:t>
            </a:r>
          </a:p>
        </p:txBody>
      </p:sp>
    </p:spTree>
    <p:extLst>
      <p:ext uri="{BB962C8B-B14F-4D97-AF65-F5344CB8AC3E}">
        <p14:creationId xmlns:p14="http://schemas.microsoft.com/office/powerpoint/2010/main" val="25551178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1"/>
          <p:cNvSpPr txBox="1">
            <a:spLocks noGrp="1"/>
          </p:cNvSpPr>
          <p:nvPr>
            <p:ph type="subTitle" idx="1"/>
          </p:nvPr>
        </p:nvSpPr>
        <p:spPr>
          <a:xfrm>
            <a:off x="5954050" y="361575"/>
            <a:ext cx="5399400" cy="5496000"/>
          </a:xfrm>
          <a:prstGeom prst="rect">
            <a:avLst/>
          </a:prstGeom>
        </p:spPr>
        <p:txBody>
          <a:bodyPr spcFirstLastPara="1" wrap="square" lIns="0" tIns="0" rIns="0" bIns="0" anchor="ctr" anchorCtr="0">
            <a:noAutofit/>
          </a:bodyPr>
          <a:lstStyle/>
          <a:p>
            <a:pPr marL="0" lvl="0" indent="0" algn="l" rtl="0">
              <a:spcBef>
                <a:spcPts val="1000"/>
              </a:spcBef>
              <a:spcAft>
                <a:spcPts val="0"/>
              </a:spcAft>
              <a:buNone/>
            </a:pPr>
            <a:r>
              <a:rPr lang="pt-BR" sz="6000" b="1" dirty="0" err="1">
                <a:solidFill>
                  <a:srgbClr val="004255"/>
                </a:solidFill>
                <a:latin typeface="Roboto" panose="02000000000000000000" pitchFamily="2" charset="0"/>
                <a:ea typeface="Roboto" panose="02000000000000000000" pitchFamily="2" charset="0"/>
              </a:rPr>
              <a:t>Tabwin</a:t>
            </a:r>
            <a:endParaRPr sz="6000" b="1" dirty="0">
              <a:solidFill>
                <a:srgbClr val="004255"/>
              </a:solidFill>
              <a:latin typeface="Roboto" panose="02000000000000000000" pitchFamily="2" charset="0"/>
              <a:ea typeface="Roboto" panose="02000000000000000000" pitchFamily="2"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1"/>
          <p:cNvSpPr txBox="1">
            <a:spLocks noGrp="1"/>
          </p:cNvSpPr>
          <p:nvPr>
            <p:ph type="subTitle" idx="1"/>
          </p:nvPr>
        </p:nvSpPr>
        <p:spPr>
          <a:xfrm>
            <a:off x="5954050" y="361575"/>
            <a:ext cx="5399400" cy="5496000"/>
          </a:xfrm>
          <a:prstGeom prst="rect">
            <a:avLst/>
          </a:prstGeom>
        </p:spPr>
        <p:txBody>
          <a:bodyPr spcFirstLastPara="1" wrap="square" lIns="0" tIns="0" rIns="0" bIns="0" anchor="ctr" anchorCtr="0">
            <a:noAutofit/>
          </a:bodyPr>
          <a:lstStyle/>
          <a:p>
            <a:pPr marL="0" lvl="0" indent="0" algn="l" rtl="0">
              <a:spcBef>
                <a:spcPts val="1000"/>
              </a:spcBef>
              <a:spcAft>
                <a:spcPts val="0"/>
              </a:spcAft>
              <a:buNone/>
            </a:pPr>
            <a:r>
              <a:rPr lang="pt-BR" sz="6000" b="1" dirty="0">
                <a:solidFill>
                  <a:srgbClr val="004255"/>
                </a:solidFill>
                <a:latin typeface="Roboto" panose="02000000000000000000" pitchFamily="2" charset="0"/>
                <a:ea typeface="Roboto" panose="02000000000000000000" pitchFamily="2" charset="0"/>
              </a:rPr>
              <a:t>Introdução</a:t>
            </a:r>
            <a:endParaRPr sz="6000" b="1" dirty="0">
              <a:solidFill>
                <a:srgbClr val="004255"/>
              </a:solidFill>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23844401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ítulo 1">
            <a:extLst>
              <a:ext uri="{FF2B5EF4-FFF2-40B4-BE49-F238E27FC236}">
                <a16:creationId xmlns:a16="http://schemas.microsoft.com/office/drawing/2014/main" id="{772786F4-2559-ABAD-B798-D97C299AD502}"/>
              </a:ext>
            </a:extLst>
          </p:cNvPr>
          <p:cNvSpPr>
            <a:spLocks noGrp="1"/>
          </p:cNvSpPr>
          <p:nvPr>
            <p:ph type="subTitle" idx="1"/>
          </p:nvPr>
        </p:nvSpPr>
        <p:spPr/>
        <p:txBody>
          <a:bodyPr/>
          <a:lstStyle/>
          <a:p>
            <a:r>
              <a:rPr lang="pt-BR" dirty="0"/>
              <a:t>Trata-se de aplicativos úteis na tabulação de dados e no cruzamento de informações de forma rápida, possibilitando aos gestores, estudantes e público em geral obter informações diversas no âmbito do SUS, sendo importante na gestão das políticas de saúde (DATASUS, 2010).</a:t>
            </a:r>
          </a:p>
        </p:txBody>
      </p:sp>
      <p:sp>
        <p:nvSpPr>
          <p:cNvPr id="3" name="Subtítulo 2">
            <a:extLst>
              <a:ext uri="{FF2B5EF4-FFF2-40B4-BE49-F238E27FC236}">
                <a16:creationId xmlns:a16="http://schemas.microsoft.com/office/drawing/2014/main" id="{4738B514-E77A-7AF4-E23F-074F83F5A139}"/>
              </a:ext>
            </a:extLst>
          </p:cNvPr>
          <p:cNvSpPr>
            <a:spLocks noGrp="1"/>
          </p:cNvSpPr>
          <p:nvPr>
            <p:ph type="subTitle" idx="2"/>
          </p:nvPr>
        </p:nvSpPr>
        <p:spPr/>
        <p:txBody>
          <a:bodyPr/>
          <a:lstStyle/>
          <a:p>
            <a:r>
              <a:rPr lang="pt-BR" dirty="0"/>
              <a:t>Definição</a:t>
            </a:r>
          </a:p>
        </p:txBody>
      </p:sp>
    </p:spTree>
    <p:extLst>
      <p:ext uri="{BB962C8B-B14F-4D97-AF65-F5344CB8AC3E}">
        <p14:creationId xmlns:p14="http://schemas.microsoft.com/office/powerpoint/2010/main" val="40688347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ítulo 1">
            <a:extLst>
              <a:ext uri="{FF2B5EF4-FFF2-40B4-BE49-F238E27FC236}">
                <a16:creationId xmlns:a16="http://schemas.microsoft.com/office/drawing/2014/main" id="{0D0B9656-9B53-75AD-87A1-B0A1B8596291}"/>
              </a:ext>
            </a:extLst>
          </p:cNvPr>
          <p:cNvSpPr>
            <a:spLocks noGrp="1"/>
          </p:cNvSpPr>
          <p:nvPr>
            <p:ph type="subTitle" idx="1"/>
          </p:nvPr>
        </p:nvSpPr>
        <p:spPr/>
        <p:txBody>
          <a:bodyPr/>
          <a:lstStyle/>
          <a:p>
            <a:r>
              <a:rPr lang="pt-BR" dirty="0"/>
              <a:t>Existe uma definição nacional dos sistemas do SUS o que permite a geração imediata das tabulações mais comuns</a:t>
            </a:r>
          </a:p>
          <a:p>
            <a:r>
              <a:rPr lang="pt-BR" dirty="0"/>
              <a:t>Extrai dados dos sistema públicos mais comuns como SIA/SUS, </a:t>
            </a:r>
            <a:r>
              <a:rPr lang="pt-BR" dirty="0" err="1"/>
              <a:t>SIH</a:t>
            </a:r>
            <a:r>
              <a:rPr lang="pt-BR" dirty="0"/>
              <a:t>/SUS, SIM, </a:t>
            </a:r>
            <a:r>
              <a:rPr lang="pt-BR" dirty="0" err="1"/>
              <a:t>SINASC</a:t>
            </a:r>
            <a:r>
              <a:rPr lang="pt-BR" dirty="0"/>
              <a:t> e </a:t>
            </a:r>
            <a:r>
              <a:rPr lang="pt-BR" dirty="0" err="1"/>
              <a:t>SIGAB</a:t>
            </a:r>
            <a:endParaRPr lang="pt-BR" dirty="0"/>
          </a:p>
          <a:p>
            <a:r>
              <a:rPr lang="pt-BR" dirty="0"/>
              <a:t>Permite tabular informações de diferentes tipos como internação hospitalar junto com dados populacionais, por exemplo</a:t>
            </a:r>
          </a:p>
        </p:txBody>
      </p:sp>
      <p:sp>
        <p:nvSpPr>
          <p:cNvPr id="3" name="Subtítulo 2">
            <a:extLst>
              <a:ext uri="{FF2B5EF4-FFF2-40B4-BE49-F238E27FC236}">
                <a16:creationId xmlns:a16="http://schemas.microsoft.com/office/drawing/2014/main" id="{FCAC5816-53CF-C3D6-AE2C-27C71C838B9D}"/>
              </a:ext>
            </a:extLst>
          </p:cNvPr>
          <p:cNvSpPr>
            <a:spLocks noGrp="1"/>
          </p:cNvSpPr>
          <p:nvPr>
            <p:ph type="subTitle" idx="2"/>
          </p:nvPr>
        </p:nvSpPr>
        <p:spPr/>
        <p:txBody>
          <a:bodyPr/>
          <a:lstStyle/>
          <a:p>
            <a:endParaRPr lang="pt-BR" dirty="0"/>
          </a:p>
        </p:txBody>
      </p:sp>
    </p:spTree>
    <p:extLst>
      <p:ext uri="{BB962C8B-B14F-4D97-AF65-F5344CB8AC3E}">
        <p14:creationId xmlns:p14="http://schemas.microsoft.com/office/powerpoint/2010/main" val="24364915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ítulo 1">
            <a:extLst>
              <a:ext uri="{FF2B5EF4-FFF2-40B4-BE49-F238E27FC236}">
                <a16:creationId xmlns:a16="http://schemas.microsoft.com/office/drawing/2014/main" id="{772786F4-2559-ABAD-B798-D97C299AD502}"/>
              </a:ext>
            </a:extLst>
          </p:cNvPr>
          <p:cNvSpPr>
            <a:spLocks noGrp="1"/>
          </p:cNvSpPr>
          <p:nvPr>
            <p:ph type="subTitle" idx="1"/>
          </p:nvPr>
        </p:nvSpPr>
        <p:spPr/>
        <p:txBody>
          <a:bodyPr/>
          <a:lstStyle/>
          <a:p>
            <a:endParaRPr lang="pt-BR"/>
          </a:p>
        </p:txBody>
      </p:sp>
      <p:sp>
        <p:nvSpPr>
          <p:cNvPr id="3" name="Subtítulo 2">
            <a:extLst>
              <a:ext uri="{FF2B5EF4-FFF2-40B4-BE49-F238E27FC236}">
                <a16:creationId xmlns:a16="http://schemas.microsoft.com/office/drawing/2014/main" id="{4738B514-E77A-7AF4-E23F-074F83F5A139}"/>
              </a:ext>
            </a:extLst>
          </p:cNvPr>
          <p:cNvSpPr>
            <a:spLocks noGrp="1"/>
          </p:cNvSpPr>
          <p:nvPr>
            <p:ph type="subTitle" idx="2"/>
          </p:nvPr>
        </p:nvSpPr>
        <p:spPr/>
        <p:txBody>
          <a:bodyPr/>
          <a:lstStyle/>
          <a:p>
            <a:endParaRPr lang="pt-BR" dirty="0"/>
          </a:p>
        </p:txBody>
      </p:sp>
      <p:pic>
        <p:nvPicPr>
          <p:cNvPr id="5" name="Imagem 4">
            <a:extLst>
              <a:ext uri="{FF2B5EF4-FFF2-40B4-BE49-F238E27FC236}">
                <a16:creationId xmlns:a16="http://schemas.microsoft.com/office/drawing/2014/main" id="{36C95C42-FEB0-10F1-656F-488FCA5DA022}"/>
              </a:ext>
            </a:extLst>
          </p:cNvPr>
          <p:cNvPicPr>
            <a:picLocks noChangeAspect="1"/>
          </p:cNvPicPr>
          <p:nvPr/>
        </p:nvPicPr>
        <p:blipFill>
          <a:blip r:embed="rId2"/>
          <a:stretch>
            <a:fillRect/>
          </a:stretch>
        </p:blipFill>
        <p:spPr>
          <a:xfrm>
            <a:off x="1058624" y="849086"/>
            <a:ext cx="9866976" cy="5053413"/>
          </a:xfrm>
          <a:prstGeom prst="rect">
            <a:avLst/>
          </a:prstGeom>
        </p:spPr>
      </p:pic>
    </p:spTree>
    <p:extLst>
      <p:ext uri="{BB962C8B-B14F-4D97-AF65-F5344CB8AC3E}">
        <p14:creationId xmlns:p14="http://schemas.microsoft.com/office/powerpoint/2010/main" val="17694325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ítulo 1">
            <a:extLst>
              <a:ext uri="{FF2B5EF4-FFF2-40B4-BE49-F238E27FC236}">
                <a16:creationId xmlns:a16="http://schemas.microsoft.com/office/drawing/2014/main" id="{772786F4-2559-ABAD-B798-D97C299AD502}"/>
              </a:ext>
            </a:extLst>
          </p:cNvPr>
          <p:cNvSpPr>
            <a:spLocks noGrp="1"/>
          </p:cNvSpPr>
          <p:nvPr>
            <p:ph type="subTitle" idx="1"/>
          </p:nvPr>
        </p:nvSpPr>
        <p:spPr/>
        <p:txBody>
          <a:bodyPr/>
          <a:lstStyle/>
          <a:p>
            <a:endParaRPr lang="pt-BR"/>
          </a:p>
        </p:txBody>
      </p:sp>
      <p:sp>
        <p:nvSpPr>
          <p:cNvPr id="3" name="Subtítulo 2">
            <a:extLst>
              <a:ext uri="{FF2B5EF4-FFF2-40B4-BE49-F238E27FC236}">
                <a16:creationId xmlns:a16="http://schemas.microsoft.com/office/drawing/2014/main" id="{4738B514-E77A-7AF4-E23F-074F83F5A139}"/>
              </a:ext>
            </a:extLst>
          </p:cNvPr>
          <p:cNvSpPr>
            <a:spLocks noGrp="1"/>
          </p:cNvSpPr>
          <p:nvPr>
            <p:ph type="subTitle" idx="2"/>
          </p:nvPr>
        </p:nvSpPr>
        <p:spPr/>
        <p:txBody>
          <a:bodyPr/>
          <a:lstStyle/>
          <a:p>
            <a:endParaRPr lang="pt-BR" dirty="0"/>
          </a:p>
        </p:txBody>
      </p:sp>
      <p:pic>
        <p:nvPicPr>
          <p:cNvPr id="5" name="Imagem 4">
            <a:extLst>
              <a:ext uri="{FF2B5EF4-FFF2-40B4-BE49-F238E27FC236}">
                <a16:creationId xmlns:a16="http://schemas.microsoft.com/office/drawing/2014/main" id="{D172C7BD-2C77-5FC0-34CC-16C4F5081347}"/>
              </a:ext>
            </a:extLst>
          </p:cNvPr>
          <p:cNvPicPr>
            <a:picLocks noChangeAspect="1"/>
          </p:cNvPicPr>
          <p:nvPr/>
        </p:nvPicPr>
        <p:blipFill>
          <a:blip r:embed="rId2"/>
          <a:stretch>
            <a:fillRect/>
          </a:stretch>
        </p:blipFill>
        <p:spPr>
          <a:xfrm>
            <a:off x="3260579" y="857118"/>
            <a:ext cx="5670841" cy="5143764"/>
          </a:xfrm>
          <a:prstGeom prst="rect">
            <a:avLst/>
          </a:prstGeom>
        </p:spPr>
      </p:pic>
    </p:spTree>
    <p:extLst>
      <p:ext uri="{BB962C8B-B14F-4D97-AF65-F5344CB8AC3E}">
        <p14:creationId xmlns:p14="http://schemas.microsoft.com/office/powerpoint/2010/main" val="18158510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ítulo 1">
            <a:extLst>
              <a:ext uri="{FF2B5EF4-FFF2-40B4-BE49-F238E27FC236}">
                <a16:creationId xmlns:a16="http://schemas.microsoft.com/office/drawing/2014/main" id="{772786F4-2559-ABAD-B798-D97C299AD502}"/>
              </a:ext>
            </a:extLst>
          </p:cNvPr>
          <p:cNvSpPr>
            <a:spLocks noGrp="1"/>
          </p:cNvSpPr>
          <p:nvPr>
            <p:ph type="subTitle" idx="1"/>
          </p:nvPr>
        </p:nvSpPr>
        <p:spPr/>
        <p:txBody>
          <a:bodyPr/>
          <a:lstStyle/>
          <a:p>
            <a:r>
              <a:rPr lang="pt-BR" dirty="0"/>
              <a:t>.</a:t>
            </a:r>
            <a:r>
              <a:rPr lang="pt-BR" dirty="0" err="1"/>
              <a:t>DEF</a:t>
            </a:r>
            <a:endParaRPr lang="pt-BR" dirty="0"/>
          </a:p>
          <a:p>
            <a:r>
              <a:rPr lang="pt-BR" dirty="0"/>
              <a:t>.</a:t>
            </a:r>
            <a:r>
              <a:rPr lang="pt-BR" dirty="0" err="1"/>
              <a:t>DBF</a:t>
            </a:r>
            <a:r>
              <a:rPr lang="pt-BR" dirty="0"/>
              <a:t> ou </a:t>
            </a:r>
            <a:r>
              <a:rPr lang="pt-BR" dirty="0" err="1"/>
              <a:t>DBC</a:t>
            </a:r>
            <a:endParaRPr lang="pt-BR" dirty="0"/>
          </a:p>
          <a:p>
            <a:r>
              <a:rPr lang="pt-BR" dirty="0"/>
              <a:t>.</a:t>
            </a:r>
            <a:r>
              <a:rPr lang="pt-BR" dirty="0" err="1"/>
              <a:t>CNV</a:t>
            </a:r>
            <a:endParaRPr lang="pt-BR" dirty="0"/>
          </a:p>
        </p:txBody>
      </p:sp>
      <p:sp>
        <p:nvSpPr>
          <p:cNvPr id="3" name="Subtítulo 2">
            <a:extLst>
              <a:ext uri="{FF2B5EF4-FFF2-40B4-BE49-F238E27FC236}">
                <a16:creationId xmlns:a16="http://schemas.microsoft.com/office/drawing/2014/main" id="{4738B514-E77A-7AF4-E23F-074F83F5A139}"/>
              </a:ext>
            </a:extLst>
          </p:cNvPr>
          <p:cNvSpPr>
            <a:spLocks noGrp="1"/>
          </p:cNvSpPr>
          <p:nvPr>
            <p:ph type="subTitle" idx="2"/>
          </p:nvPr>
        </p:nvSpPr>
        <p:spPr/>
        <p:txBody>
          <a:bodyPr/>
          <a:lstStyle/>
          <a:p>
            <a:r>
              <a:rPr lang="pt-BR" dirty="0"/>
              <a:t>Tipos de arquivo</a:t>
            </a:r>
          </a:p>
        </p:txBody>
      </p:sp>
    </p:spTree>
    <p:extLst>
      <p:ext uri="{BB962C8B-B14F-4D97-AF65-F5344CB8AC3E}">
        <p14:creationId xmlns:p14="http://schemas.microsoft.com/office/powerpoint/2010/main" val="7361679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ítulo 1">
            <a:extLst>
              <a:ext uri="{FF2B5EF4-FFF2-40B4-BE49-F238E27FC236}">
                <a16:creationId xmlns:a16="http://schemas.microsoft.com/office/drawing/2014/main" id="{772786F4-2559-ABAD-B798-D97C299AD502}"/>
              </a:ext>
            </a:extLst>
          </p:cNvPr>
          <p:cNvSpPr>
            <a:spLocks noGrp="1"/>
          </p:cNvSpPr>
          <p:nvPr>
            <p:ph type="subTitle" idx="1"/>
          </p:nvPr>
        </p:nvSpPr>
        <p:spPr/>
        <p:txBody>
          <a:bodyPr/>
          <a:lstStyle/>
          <a:p>
            <a:endParaRPr lang="pt-BR"/>
          </a:p>
        </p:txBody>
      </p:sp>
      <p:sp>
        <p:nvSpPr>
          <p:cNvPr id="3" name="Subtítulo 2">
            <a:extLst>
              <a:ext uri="{FF2B5EF4-FFF2-40B4-BE49-F238E27FC236}">
                <a16:creationId xmlns:a16="http://schemas.microsoft.com/office/drawing/2014/main" id="{4738B514-E77A-7AF4-E23F-074F83F5A139}"/>
              </a:ext>
            </a:extLst>
          </p:cNvPr>
          <p:cNvSpPr>
            <a:spLocks noGrp="1"/>
          </p:cNvSpPr>
          <p:nvPr>
            <p:ph type="subTitle" idx="2"/>
          </p:nvPr>
        </p:nvSpPr>
        <p:spPr/>
        <p:txBody>
          <a:bodyPr/>
          <a:lstStyle/>
          <a:p>
            <a:r>
              <a:rPr lang="pt-BR" dirty="0"/>
              <a:t>Criando novas tabulações</a:t>
            </a:r>
          </a:p>
        </p:txBody>
      </p:sp>
      <p:pic>
        <p:nvPicPr>
          <p:cNvPr id="5" name="Imagem 4">
            <a:extLst>
              <a:ext uri="{FF2B5EF4-FFF2-40B4-BE49-F238E27FC236}">
                <a16:creationId xmlns:a16="http://schemas.microsoft.com/office/drawing/2014/main" id="{4121CDC3-A967-600F-C50A-D276B951C641}"/>
              </a:ext>
            </a:extLst>
          </p:cNvPr>
          <p:cNvPicPr>
            <a:picLocks noChangeAspect="1"/>
          </p:cNvPicPr>
          <p:nvPr/>
        </p:nvPicPr>
        <p:blipFill>
          <a:blip r:embed="rId2"/>
          <a:stretch>
            <a:fillRect/>
          </a:stretch>
        </p:blipFill>
        <p:spPr>
          <a:xfrm>
            <a:off x="2803356" y="1335669"/>
            <a:ext cx="6585288" cy="4985006"/>
          </a:xfrm>
          <a:prstGeom prst="rect">
            <a:avLst/>
          </a:prstGeom>
        </p:spPr>
      </p:pic>
    </p:spTree>
    <p:extLst>
      <p:ext uri="{BB962C8B-B14F-4D97-AF65-F5344CB8AC3E}">
        <p14:creationId xmlns:p14="http://schemas.microsoft.com/office/powerpoint/2010/main" val="19194265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1"/>
          <p:cNvSpPr txBox="1">
            <a:spLocks noGrp="1"/>
          </p:cNvSpPr>
          <p:nvPr>
            <p:ph type="subTitle" idx="1"/>
          </p:nvPr>
        </p:nvSpPr>
        <p:spPr>
          <a:xfrm>
            <a:off x="5954050" y="361575"/>
            <a:ext cx="5399400" cy="5496000"/>
          </a:xfrm>
          <a:prstGeom prst="rect">
            <a:avLst/>
          </a:prstGeom>
        </p:spPr>
        <p:txBody>
          <a:bodyPr spcFirstLastPara="1" wrap="square" lIns="0" tIns="0" rIns="0" bIns="0" anchor="ctr" anchorCtr="0">
            <a:noAutofit/>
          </a:bodyPr>
          <a:lstStyle/>
          <a:p>
            <a:pPr marL="0" lvl="0" indent="0" algn="l" rtl="0">
              <a:spcBef>
                <a:spcPts val="1000"/>
              </a:spcBef>
              <a:spcAft>
                <a:spcPts val="0"/>
              </a:spcAft>
              <a:buNone/>
            </a:pPr>
            <a:r>
              <a:rPr lang="pt-BR" sz="6000" b="1" dirty="0">
                <a:solidFill>
                  <a:srgbClr val="004255"/>
                </a:solidFill>
                <a:latin typeface="Roboto" panose="02000000000000000000" pitchFamily="2" charset="0"/>
                <a:ea typeface="Roboto" panose="02000000000000000000" pitchFamily="2" charset="0"/>
              </a:rPr>
              <a:t>Sabeis</a:t>
            </a:r>
            <a:endParaRPr sz="6000" b="1" dirty="0">
              <a:solidFill>
                <a:srgbClr val="004255"/>
              </a:solidFill>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13557159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ítulo 1">
            <a:extLst>
              <a:ext uri="{FF2B5EF4-FFF2-40B4-BE49-F238E27FC236}">
                <a16:creationId xmlns:a16="http://schemas.microsoft.com/office/drawing/2014/main" id="{772786F4-2559-ABAD-B798-D97C299AD502}"/>
              </a:ext>
            </a:extLst>
          </p:cNvPr>
          <p:cNvSpPr>
            <a:spLocks noGrp="1"/>
          </p:cNvSpPr>
          <p:nvPr>
            <p:ph type="subTitle" idx="1"/>
          </p:nvPr>
        </p:nvSpPr>
        <p:spPr/>
        <p:txBody>
          <a:bodyPr/>
          <a:lstStyle/>
          <a:p>
            <a:r>
              <a:rPr lang="pt-BR" dirty="0"/>
              <a:t>SABEIS é a Sala Aberta de Inteligência em Saúde, um ambiente livre para Planejamento Estratégico Situacional em Saúde (</a:t>
            </a:r>
            <a:r>
              <a:rPr lang="pt-BR" dirty="0" err="1"/>
              <a:t>PESS</a:t>
            </a:r>
            <a:r>
              <a:rPr lang="pt-BR" dirty="0"/>
              <a:t>). O ambiente é livre pois, por princípio, disponibiliza todo o repositório e código-fonte produzido, sempre com dados abertos e ferramentas gratuitas.</a:t>
            </a:r>
          </a:p>
        </p:txBody>
      </p:sp>
      <p:sp>
        <p:nvSpPr>
          <p:cNvPr id="3" name="Subtítulo 2">
            <a:extLst>
              <a:ext uri="{FF2B5EF4-FFF2-40B4-BE49-F238E27FC236}">
                <a16:creationId xmlns:a16="http://schemas.microsoft.com/office/drawing/2014/main" id="{4738B514-E77A-7AF4-E23F-074F83F5A139}"/>
              </a:ext>
            </a:extLst>
          </p:cNvPr>
          <p:cNvSpPr>
            <a:spLocks noGrp="1"/>
          </p:cNvSpPr>
          <p:nvPr>
            <p:ph type="subTitle" idx="2"/>
          </p:nvPr>
        </p:nvSpPr>
        <p:spPr/>
        <p:txBody>
          <a:bodyPr/>
          <a:lstStyle/>
          <a:p>
            <a:r>
              <a:rPr lang="pt-BR" dirty="0"/>
              <a:t>Introdução</a:t>
            </a:r>
          </a:p>
        </p:txBody>
      </p:sp>
    </p:spTree>
    <p:extLst>
      <p:ext uri="{BB962C8B-B14F-4D97-AF65-F5344CB8AC3E}">
        <p14:creationId xmlns:p14="http://schemas.microsoft.com/office/powerpoint/2010/main" val="84972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ítulo 1">
            <a:extLst>
              <a:ext uri="{FF2B5EF4-FFF2-40B4-BE49-F238E27FC236}">
                <a16:creationId xmlns:a16="http://schemas.microsoft.com/office/drawing/2014/main" id="{90F4F778-5264-2104-E133-CEB3329BE180}"/>
              </a:ext>
            </a:extLst>
          </p:cNvPr>
          <p:cNvSpPr>
            <a:spLocks noGrp="1"/>
          </p:cNvSpPr>
          <p:nvPr>
            <p:ph type="subTitle" idx="1"/>
          </p:nvPr>
        </p:nvSpPr>
        <p:spPr/>
        <p:txBody>
          <a:bodyPr/>
          <a:lstStyle/>
          <a:p>
            <a:pPr marL="342900" indent="-342900">
              <a:buFont typeface="Arial" panose="020B0604020202020204" pitchFamily="34" charset="0"/>
              <a:buChar char="•"/>
            </a:pPr>
            <a:r>
              <a:rPr lang="pt-BR" dirty="0"/>
              <a:t>R Studio</a:t>
            </a:r>
          </a:p>
          <a:p>
            <a:pPr marL="342900" indent="-342900">
              <a:buFont typeface="Arial" panose="020B0604020202020204" pitchFamily="34" charset="0"/>
              <a:buChar char="•"/>
            </a:pPr>
            <a:r>
              <a:rPr lang="pt-BR" dirty="0"/>
              <a:t>Coletores de arquivos </a:t>
            </a:r>
            <a:r>
              <a:rPr lang="pt-BR" dirty="0" err="1"/>
              <a:t>ftp</a:t>
            </a:r>
            <a:endParaRPr lang="pt-BR" dirty="0"/>
          </a:p>
          <a:p>
            <a:pPr marL="342900" indent="-342900">
              <a:buFont typeface="Arial" panose="020B0604020202020204" pitchFamily="34" charset="0"/>
              <a:buChar char="•"/>
            </a:pPr>
            <a:r>
              <a:rPr lang="pt-BR" dirty="0" err="1"/>
              <a:t>Bash</a:t>
            </a:r>
            <a:endParaRPr lang="pt-BR" dirty="0"/>
          </a:p>
        </p:txBody>
      </p:sp>
      <p:sp>
        <p:nvSpPr>
          <p:cNvPr id="3" name="Subtítulo 2">
            <a:extLst>
              <a:ext uri="{FF2B5EF4-FFF2-40B4-BE49-F238E27FC236}">
                <a16:creationId xmlns:a16="http://schemas.microsoft.com/office/drawing/2014/main" id="{EC320CCA-8B37-5942-450A-7791ABEB8F4B}"/>
              </a:ext>
            </a:extLst>
          </p:cNvPr>
          <p:cNvSpPr>
            <a:spLocks noGrp="1"/>
          </p:cNvSpPr>
          <p:nvPr>
            <p:ph type="subTitle" idx="2"/>
          </p:nvPr>
        </p:nvSpPr>
        <p:spPr/>
        <p:txBody>
          <a:bodyPr/>
          <a:lstStyle/>
          <a:p>
            <a:r>
              <a:rPr lang="pt-BR" dirty="0"/>
              <a:t>Ferramentas</a:t>
            </a:r>
          </a:p>
        </p:txBody>
      </p:sp>
    </p:spTree>
    <p:extLst>
      <p:ext uri="{BB962C8B-B14F-4D97-AF65-F5344CB8AC3E}">
        <p14:creationId xmlns:p14="http://schemas.microsoft.com/office/powerpoint/2010/main" val="36965900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ítulo 1">
            <a:extLst>
              <a:ext uri="{FF2B5EF4-FFF2-40B4-BE49-F238E27FC236}">
                <a16:creationId xmlns:a16="http://schemas.microsoft.com/office/drawing/2014/main" id="{772786F4-2559-ABAD-B798-D97C299AD502}"/>
              </a:ext>
            </a:extLst>
          </p:cNvPr>
          <p:cNvSpPr>
            <a:spLocks noGrp="1"/>
          </p:cNvSpPr>
          <p:nvPr>
            <p:ph type="subTitle" idx="1"/>
          </p:nvPr>
        </p:nvSpPr>
        <p:spPr/>
        <p:txBody>
          <a:bodyPr/>
          <a:lstStyle/>
          <a:p>
            <a:r>
              <a:rPr lang="pt-BR" dirty="0"/>
              <a:t>Trata-se da </a:t>
            </a:r>
            <a:r>
              <a:rPr lang="pt-BR" dirty="0" err="1"/>
              <a:t>ETL</a:t>
            </a:r>
            <a:r>
              <a:rPr lang="pt-BR" dirty="0"/>
              <a:t> a partir do repositório do DATASUS desenvolvida em </a:t>
            </a:r>
            <a:r>
              <a:rPr lang="pt-BR" dirty="0" err="1"/>
              <a:t>bash-linux</a:t>
            </a:r>
            <a:r>
              <a:rPr lang="pt-BR" dirty="0"/>
              <a:t>. </a:t>
            </a:r>
            <a:r>
              <a:rPr lang="pt-BR" dirty="0" err="1"/>
              <a:t>ETL</a:t>
            </a:r>
            <a:r>
              <a:rPr lang="pt-BR" dirty="0"/>
              <a:t> (do inglês, </a:t>
            </a:r>
            <a:r>
              <a:rPr lang="pt-BR" dirty="0" err="1"/>
              <a:t>extract</a:t>
            </a:r>
            <a:r>
              <a:rPr lang="pt-BR" dirty="0"/>
              <a:t>, </a:t>
            </a:r>
            <a:r>
              <a:rPr lang="pt-BR" dirty="0" err="1"/>
              <a:t>transform</a:t>
            </a:r>
            <a:r>
              <a:rPr lang="pt-BR" dirty="0"/>
              <a:t>, </a:t>
            </a:r>
            <a:r>
              <a:rPr lang="pt-BR" dirty="0" err="1"/>
              <a:t>load</a:t>
            </a:r>
            <a:r>
              <a:rPr lang="pt-BR" dirty="0"/>
              <a:t>) é um processo </a:t>
            </a:r>
            <a:r>
              <a:rPr lang="pt-BR" dirty="0" err="1"/>
              <a:t>automatizável</a:t>
            </a:r>
            <a:r>
              <a:rPr lang="pt-BR" dirty="0"/>
              <a:t> de extração, transformação e carga em banco de dados. </a:t>
            </a:r>
          </a:p>
        </p:txBody>
      </p:sp>
      <p:sp>
        <p:nvSpPr>
          <p:cNvPr id="3" name="Subtítulo 2">
            <a:extLst>
              <a:ext uri="{FF2B5EF4-FFF2-40B4-BE49-F238E27FC236}">
                <a16:creationId xmlns:a16="http://schemas.microsoft.com/office/drawing/2014/main" id="{4738B514-E77A-7AF4-E23F-074F83F5A139}"/>
              </a:ext>
            </a:extLst>
          </p:cNvPr>
          <p:cNvSpPr>
            <a:spLocks noGrp="1"/>
          </p:cNvSpPr>
          <p:nvPr>
            <p:ph type="subTitle" idx="2"/>
          </p:nvPr>
        </p:nvSpPr>
        <p:spPr/>
        <p:txBody>
          <a:bodyPr/>
          <a:lstStyle/>
          <a:p>
            <a:r>
              <a:rPr lang="pt-BR" dirty="0" err="1"/>
              <a:t>ETL</a:t>
            </a:r>
            <a:r>
              <a:rPr lang="pt-BR" dirty="0"/>
              <a:t> - Coleta </a:t>
            </a:r>
            <a:r>
              <a:rPr lang="pt-BR" dirty="0" err="1"/>
              <a:t>bash</a:t>
            </a:r>
            <a:endParaRPr lang="pt-BR" dirty="0"/>
          </a:p>
        </p:txBody>
      </p:sp>
    </p:spTree>
    <p:extLst>
      <p:ext uri="{BB962C8B-B14F-4D97-AF65-F5344CB8AC3E}">
        <p14:creationId xmlns:p14="http://schemas.microsoft.com/office/powerpoint/2010/main" val="35355918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ítulo 3">
            <a:extLst>
              <a:ext uri="{FF2B5EF4-FFF2-40B4-BE49-F238E27FC236}">
                <a16:creationId xmlns:a16="http://schemas.microsoft.com/office/drawing/2014/main" id="{12686027-D401-9D42-A7C1-BA3995426A41}"/>
              </a:ext>
            </a:extLst>
          </p:cNvPr>
          <p:cNvSpPr>
            <a:spLocks noGrp="1"/>
          </p:cNvSpPr>
          <p:nvPr>
            <p:ph type="subTitle" idx="2"/>
          </p:nvPr>
        </p:nvSpPr>
        <p:spPr/>
        <p:txBody>
          <a:bodyPr/>
          <a:lstStyle/>
          <a:p>
            <a:r>
              <a:rPr lang="pt-BR" dirty="0"/>
              <a:t>Como funciona</a:t>
            </a:r>
          </a:p>
        </p:txBody>
      </p:sp>
      <p:sp>
        <p:nvSpPr>
          <p:cNvPr id="8" name="Triângulo isósceles 7">
            <a:extLst>
              <a:ext uri="{FF2B5EF4-FFF2-40B4-BE49-F238E27FC236}">
                <a16:creationId xmlns:a16="http://schemas.microsoft.com/office/drawing/2014/main" id="{596472FA-97CE-0539-89B5-6A8572A64D16}"/>
              </a:ext>
            </a:extLst>
          </p:cNvPr>
          <p:cNvSpPr/>
          <p:nvPr/>
        </p:nvSpPr>
        <p:spPr>
          <a:xfrm>
            <a:off x="2658714" y="866019"/>
            <a:ext cx="5125962" cy="5125962"/>
          </a:xfrm>
          <a:prstGeom prst="triangle">
            <a:avLst/>
          </a:prstGeom>
          <a:solidFill>
            <a:srgbClr val="004255">
              <a:alpha val="90000"/>
            </a:srgbClr>
          </a:solidFill>
        </p:spPr>
        <p:style>
          <a:lnRef idx="2">
            <a:schemeClr val="lt1">
              <a:hueOff val="0"/>
              <a:satOff val="0"/>
              <a:lumOff val="0"/>
              <a:alphaOff val="0"/>
            </a:schemeClr>
          </a:lnRef>
          <a:fillRef idx="1">
            <a:scrgbClr r="0" g="0" b="0"/>
          </a:fillRef>
          <a:effectRef idx="0">
            <a:schemeClr val="accent3">
              <a:alpha val="90000"/>
              <a:hueOff val="0"/>
              <a:satOff val="0"/>
              <a:lumOff val="0"/>
              <a:alphaOff val="0"/>
            </a:schemeClr>
          </a:effectRef>
          <a:fontRef idx="minor">
            <a:schemeClr val="lt1"/>
          </a:fontRef>
        </p:style>
      </p:sp>
      <p:grpSp>
        <p:nvGrpSpPr>
          <p:cNvPr id="44" name="Agrupar 43">
            <a:extLst>
              <a:ext uri="{FF2B5EF4-FFF2-40B4-BE49-F238E27FC236}">
                <a16:creationId xmlns:a16="http://schemas.microsoft.com/office/drawing/2014/main" id="{2D2FF6F0-35EB-0BCF-2EE7-A57FCDB40A18}"/>
              </a:ext>
            </a:extLst>
          </p:cNvPr>
          <p:cNvGrpSpPr/>
          <p:nvPr/>
        </p:nvGrpSpPr>
        <p:grpSpPr>
          <a:xfrm>
            <a:off x="1844244" y="2139586"/>
            <a:ext cx="6709326" cy="1440000"/>
            <a:chOff x="1844244" y="2139586"/>
            <a:chExt cx="6709326" cy="1440000"/>
          </a:xfrm>
        </p:grpSpPr>
        <p:sp>
          <p:nvSpPr>
            <p:cNvPr id="10" name="Forma Livre: Forma 9">
              <a:extLst>
                <a:ext uri="{FF2B5EF4-FFF2-40B4-BE49-F238E27FC236}">
                  <a16:creationId xmlns:a16="http://schemas.microsoft.com/office/drawing/2014/main" id="{AE006BE6-B763-66D7-777A-8AB18D012833}"/>
                </a:ext>
              </a:extLst>
            </p:cNvPr>
            <p:cNvSpPr/>
            <p:nvPr/>
          </p:nvSpPr>
          <p:spPr>
            <a:xfrm>
              <a:off x="5221695" y="2404057"/>
              <a:ext cx="3331875" cy="911059"/>
            </a:xfrm>
            <a:custGeom>
              <a:avLst/>
              <a:gdLst>
                <a:gd name="connsiteX0" fmla="*/ 0 w 3331875"/>
                <a:gd name="connsiteY0" fmla="*/ 151846 h 911059"/>
                <a:gd name="connsiteX1" fmla="*/ 151846 w 3331875"/>
                <a:gd name="connsiteY1" fmla="*/ 0 h 911059"/>
                <a:gd name="connsiteX2" fmla="*/ 3180029 w 3331875"/>
                <a:gd name="connsiteY2" fmla="*/ 0 h 911059"/>
                <a:gd name="connsiteX3" fmla="*/ 3331875 w 3331875"/>
                <a:gd name="connsiteY3" fmla="*/ 151846 h 911059"/>
                <a:gd name="connsiteX4" fmla="*/ 3331875 w 3331875"/>
                <a:gd name="connsiteY4" fmla="*/ 759213 h 911059"/>
                <a:gd name="connsiteX5" fmla="*/ 3180029 w 3331875"/>
                <a:gd name="connsiteY5" fmla="*/ 911059 h 911059"/>
                <a:gd name="connsiteX6" fmla="*/ 151846 w 3331875"/>
                <a:gd name="connsiteY6" fmla="*/ 911059 h 911059"/>
                <a:gd name="connsiteX7" fmla="*/ 0 w 3331875"/>
                <a:gd name="connsiteY7" fmla="*/ 759213 h 911059"/>
                <a:gd name="connsiteX8" fmla="*/ 0 w 3331875"/>
                <a:gd name="connsiteY8" fmla="*/ 151846 h 911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31875" h="911059">
                  <a:moveTo>
                    <a:pt x="0" y="151846"/>
                  </a:moveTo>
                  <a:cubicBezTo>
                    <a:pt x="0" y="67984"/>
                    <a:pt x="67984" y="0"/>
                    <a:pt x="151846" y="0"/>
                  </a:cubicBezTo>
                  <a:lnTo>
                    <a:pt x="3180029" y="0"/>
                  </a:lnTo>
                  <a:cubicBezTo>
                    <a:pt x="3263891" y="0"/>
                    <a:pt x="3331875" y="67984"/>
                    <a:pt x="3331875" y="151846"/>
                  </a:cubicBezTo>
                  <a:lnTo>
                    <a:pt x="3331875" y="759213"/>
                  </a:lnTo>
                  <a:cubicBezTo>
                    <a:pt x="3331875" y="843075"/>
                    <a:pt x="3263891" y="911059"/>
                    <a:pt x="3180029" y="911059"/>
                  </a:cubicBezTo>
                  <a:lnTo>
                    <a:pt x="151846" y="911059"/>
                  </a:lnTo>
                  <a:cubicBezTo>
                    <a:pt x="67984" y="911059"/>
                    <a:pt x="0" y="843075"/>
                    <a:pt x="0" y="759213"/>
                  </a:cubicBezTo>
                  <a:lnTo>
                    <a:pt x="0" y="151846"/>
                  </a:lnTo>
                  <a:close/>
                </a:path>
              </a:pathLst>
            </a:custGeom>
            <a:ln>
              <a:solidFill>
                <a:srgbClr val="00B3BD"/>
              </a:solidFill>
            </a:ln>
          </p:spPr>
          <p:style>
            <a:lnRef idx="2">
              <a:scrgbClr r="0" g="0" b="0"/>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66394" tIns="166394" rIns="166394" bIns="166394" numCol="1" spcCol="1270" anchor="ctr" anchorCtr="0">
              <a:noAutofit/>
            </a:bodyPr>
            <a:lstStyle/>
            <a:p>
              <a:pPr marL="0" lvl="0" indent="0" algn="ctr" defTabSz="1422400">
                <a:lnSpc>
                  <a:spcPct val="90000"/>
                </a:lnSpc>
                <a:spcBef>
                  <a:spcPct val="0"/>
                </a:spcBef>
                <a:spcAft>
                  <a:spcPct val="35000"/>
                </a:spcAft>
                <a:buNone/>
              </a:pPr>
              <a:r>
                <a:rPr lang="pt-BR" sz="3200" b="1" kern="1200" dirty="0">
                  <a:solidFill>
                    <a:srgbClr val="004255"/>
                  </a:solidFill>
                  <a:latin typeface="Roboto" panose="02000000000000000000" pitchFamily="2" charset="0"/>
                  <a:ea typeface="Roboto" panose="02000000000000000000" pitchFamily="2" charset="0"/>
                  <a:cs typeface="Roboto Black" panose="02000000000000000000" pitchFamily="2" charset="0"/>
                </a:rPr>
                <a:t>Conhecimento</a:t>
              </a:r>
            </a:p>
          </p:txBody>
        </p:sp>
        <p:cxnSp>
          <p:nvCxnSpPr>
            <p:cNvPr id="30" name="Conector: Angulado 29">
              <a:extLst>
                <a:ext uri="{FF2B5EF4-FFF2-40B4-BE49-F238E27FC236}">
                  <a16:creationId xmlns:a16="http://schemas.microsoft.com/office/drawing/2014/main" id="{F10B7D6F-FF71-97CC-C08E-3BE59AE092C9}"/>
                </a:ext>
              </a:extLst>
            </p:cNvPr>
            <p:cNvCxnSpPr>
              <a:cxnSpLocks/>
              <a:stCxn id="14" idx="6"/>
            </p:cNvCxnSpPr>
            <p:nvPr/>
          </p:nvCxnSpPr>
          <p:spPr>
            <a:xfrm flipV="1">
              <a:off x="3284244" y="2859535"/>
              <a:ext cx="1937451" cy="51"/>
            </a:xfrm>
            <a:prstGeom prst="bentConnector3">
              <a:avLst>
                <a:gd name="adj1" fmla="val 50000"/>
              </a:avLst>
            </a:prstGeom>
            <a:ln>
              <a:solidFill>
                <a:srgbClr val="00B3BD"/>
              </a:solidFill>
              <a:prstDash val="dash"/>
            </a:ln>
          </p:spPr>
          <p:style>
            <a:lnRef idx="1">
              <a:schemeClr val="accent1"/>
            </a:lnRef>
            <a:fillRef idx="0">
              <a:schemeClr val="accent1"/>
            </a:fillRef>
            <a:effectRef idx="0">
              <a:schemeClr val="accent1"/>
            </a:effectRef>
            <a:fontRef idx="minor">
              <a:schemeClr val="tx1"/>
            </a:fontRef>
          </p:style>
        </p:cxnSp>
        <p:pic>
          <p:nvPicPr>
            <p:cNvPr id="14" name="Imagem 13" descr="Uma rede composta de linhas e pontos conectados">
              <a:extLst>
                <a:ext uri="{FF2B5EF4-FFF2-40B4-BE49-F238E27FC236}">
                  <a16:creationId xmlns:a16="http://schemas.microsoft.com/office/drawing/2014/main" id="{B634A67E-F3B7-A41F-44E2-35276EE51000}"/>
                </a:ext>
              </a:extLst>
            </p:cNvPr>
            <p:cNvPicPr>
              <a:picLocks noChangeAspect="1"/>
            </p:cNvPicPr>
            <p:nvPr/>
          </p:nvPicPr>
          <p:blipFill>
            <a:blip r:embed="rId2">
              <a:duotone>
                <a:prstClr val="black"/>
                <a:srgbClr val="004255">
                  <a:tint val="45000"/>
                  <a:satMod val="400000"/>
                </a:srgbClr>
              </a:duotone>
            </a:blip>
            <a:stretch>
              <a:fillRect/>
            </a:stretch>
          </p:blipFill>
          <p:spPr>
            <a:xfrm>
              <a:off x="1844244" y="2139586"/>
              <a:ext cx="1440000" cy="1440000"/>
            </a:xfrm>
            <a:prstGeom prst="ellipse">
              <a:avLst/>
            </a:prstGeom>
            <a:ln w="63500" cap="rnd">
              <a:solidFill>
                <a:srgbClr val="004255"/>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grpSp>
      <p:grpSp>
        <p:nvGrpSpPr>
          <p:cNvPr id="43" name="Agrupar 42">
            <a:extLst>
              <a:ext uri="{FF2B5EF4-FFF2-40B4-BE49-F238E27FC236}">
                <a16:creationId xmlns:a16="http://schemas.microsoft.com/office/drawing/2014/main" id="{9E44D024-22BB-E587-CD04-DA19D50DF8A2}"/>
              </a:ext>
            </a:extLst>
          </p:cNvPr>
          <p:cNvGrpSpPr/>
          <p:nvPr/>
        </p:nvGrpSpPr>
        <p:grpSpPr>
          <a:xfrm>
            <a:off x="5221695" y="3164529"/>
            <a:ext cx="6437884" cy="1440000"/>
            <a:chOff x="5221695" y="3164529"/>
            <a:chExt cx="6437884" cy="1440000"/>
          </a:xfrm>
        </p:grpSpPr>
        <p:sp>
          <p:nvSpPr>
            <p:cNvPr id="11" name="Forma Livre: Forma 10">
              <a:extLst>
                <a:ext uri="{FF2B5EF4-FFF2-40B4-BE49-F238E27FC236}">
                  <a16:creationId xmlns:a16="http://schemas.microsoft.com/office/drawing/2014/main" id="{3D1EC02D-9471-12B1-A0E4-DC20F21072E9}"/>
                </a:ext>
              </a:extLst>
            </p:cNvPr>
            <p:cNvSpPr/>
            <p:nvPr/>
          </p:nvSpPr>
          <p:spPr>
            <a:xfrm>
              <a:off x="5221695" y="3429000"/>
              <a:ext cx="3331875" cy="911059"/>
            </a:xfrm>
            <a:custGeom>
              <a:avLst/>
              <a:gdLst>
                <a:gd name="connsiteX0" fmla="*/ 0 w 3331875"/>
                <a:gd name="connsiteY0" fmla="*/ 151846 h 911059"/>
                <a:gd name="connsiteX1" fmla="*/ 151846 w 3331875"/>
                <a:gd name="connsiteY1" fmla="*/ 0 h 911059"/>
                <a:gd name="connsiteX2" fmla="*/ 3180029 w 3331875"/>
                <a:gd name="connsiteY2" fmla="*/ 0 h 911059"/>
                <a:gd name="connsiteX3" fmla="*/ 3331875 w 3331875"/>
                <a:gd name="connsiteY3" fmla="*/ 151846 h 911059"/>
                <a:gd name="connsiteX4" fmla="*/ 3331875 w 3331875"/>
                <a:gd name="connsiteY4" fmla="*/ 759213 h 911059"/>
                <a:gd name="connsiteX5" fmla="*/ 3180029 w 3331875"/>
                <a:gd name="connsiteY5" fmla="*/ 911059 h 911059"/>
                <a:gd name="connsiteX6" fmla="*/ 151846 w 3331875"/>
                <a:gd name="connsiteY6" fmla="*/ 911059 h 911059"/>
                <a:gd name="connsiteX7" fmla="*/ 0 w 3331875"/>
                <a:gd name="connsiteY7" fmla="*/ 759213 h 911059"/>
                <a:gd name="connsiteX8" fmla="*/ 0 w 3331875"/>
                <a:gd name="connsiteY8" fmla="*/ 151846 h 911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31875" h="911059">
                  <a:moveTo>
                    <a:pt x="0" y="151846"/>
                  </a:moveTo>
                  <a:cubicBezTo>
                    <a:pt x="0" y="67984"/>
                    <a:pt x="67984" y="0"/>
                    <a:pt x="151846" y="0"/>
                  </a:cubicBezTo>
                  <a:lnTo>
                    <a:pt x="3180029" y="0"/>
                  </a:lnTo>
                  <a:cubicBezTo>
                    <a:pt x="3263891" y="0"/>
                    <a:pt x="3331875" y="67984"/>
                    <a:pt x="3331875" y="151846"/>
                  </a:cubicBezTo>
                  <a:lnTo>
                    <a:pt x="3331875" y="759213"/>
                  </a:lnTo>
                  <a:cubicBezTo>
                    <a:pt x="3331875" y="843075"/>
                    <a:pt x="3263891" y="911059"/>
                    <a:pt x="3180029" y="911059"/>
                  </a:cubicBezTo>
                  <a:lnTo>
                    <a:pt x="151846" y="911059"/>
                  </a:lnTo>
                  <a:cubicBezTo>
                    <a:pt x="67984" y="911059"/>
                    <a:pt x="0" y="843075"/>
                    <a:pt x="0" y="759213"/>
                  </a:cubicBezTo>
                  <a:lnTo>
                    <a:pt x="0" y="151846"/>
                  </a:lnTo>
                  <a:close/>
                </a:path>
              </a:pathLst>
            </a:custGeom>
            <a:ln>
              <a:solidFill>
                <a:srgbClr val="00B3BD"/>
              </a:solidFill>
            </a:ln>
          </p:spPr>
          <p:style>
            <a:lnRef idx="2">
              <a:scrgbClr r="0" g="0" b="0"/>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66394" tIns="166394" rIns="166394" bIns="166394" numCol="1" spcCol="1270" anchor="ctr" anchorCtr="0">
              <a:noAutofit/>
            </a:bodyPr>
            <a:lstStyle/>
            <a:p>
              <a:pPr marL="0" lvl="0" indent="0" algn="ctr" defTabSz="1422400">
                <a:lnSpc>
                  <a:spcPct val="90000"/>
                </a:lnSpc>
                <a:spcBef>
                  <a:spcPct val="0"/>
                </a:spcBef>
                <a:spcAft>
                  <a:spcPct val="35000"/>
                </a:spcAft>
                <a:buNone/>
              </a:pPr>
              <a:r>
                <a:rPr lang="pt-BR" sz="3200" b="1" kern="1200" dirty="0">
                  <a:solidFill>
                    <a:srgbClr val="004255"/>
                  </a:solidFill>
                  <a:latin typeface="Roboto" panose="02000000000000000000" pitchFamily="2" charset="0"/>
                  <a:ea typeface="Roboto" panose="02000000000000000000" pitchFamily="2" charset="0"/>
                  <a:cs typeface="Roboto Black" panose="02000000000000000000" pitchFamily="2" charset="0"/>
                </a:rPr>
                <a:t>Informação</a:t>
              </a:r>
            </a:p>
          </p:txBody>
        </p:sp>
        <p:cxnSp>
          <p:nvCxnSpPr>
            <p:cNvPr id="31" name="Conector: Angulado 30">
              <a:extLst>
                <a:ext uri="{FF2B5EF4-FFF2-40B4-BE49-F238E27FC236}">
                  <a16:creationId xmlns:a16="http://schemas.microsoft.com/office/drawing/2014/main" id="{D0424386-DDA3-A942-D56F-3D63867390FB}"/>
                </a:ext>
              </a:extLst>
            </p:cNvPr>
            <p:cNvCxnSpPr>
              <a:cxnSpLocks/>
              <a:endCxn id="18" idx="2"/>
            </p:cNvCxnSpPr>
            <p:nvPr/>
          </p:nvCxnSpPr>
          <p:spPr>
            <a:xfrm>
              <a:off x="8553570" y="3884478"/>
              <a:ext cx="1666009" cy="51"/>
            </a:xfrm>
            <a:prstGeom prst="bentConnector3">
              <a:avLst>
                <a:gd name="adj1" fmla="val 50000"/>
              </a:avLst>
            </a:prstGeom>
            <a:ln>
              <a:solidFill>
                <a:srgbClr val="00B3BD"/>
              </a:solidFill>
              <a:prstDash val="dash"/>
            </a:ln>
          </p:spPr>
          <p:style>
            <a:lnRef idx="1">
              <a:schemeClr val="accent1"/>
            </a:lnRef>
            <a:fillRef idx="0">
              <a:schemeClr val="accent1"/>
            </a:fillRef>
            <a:effectRef idx="0">
              <a:schemeClr val="accent1"/>
            </a:effectRef>
            <a:fontRef idx="minor">
              <a:schemeClr val="tx1"/>
            </a:fontRef>
          </p:style>
        </p:cxnSp>
        <p:pic>
          <p:nvPicPr>
            <p:cNvPr id="18" name="Imagem 17" descr="Fórmulas químicas escritas em papel">
              <a:extLst>
                <a:ext uri="{FF2B5EF4-FFF2-40B4-BE49-F238E27FC236}">
                  <a16:creationId xmlns:a16="http://schemas.microsoft.com/office/drawing/2014/main" id="{73A5A393-BB66-2084-75C0-867124FED7AA}"/>
                </a:ext>
              </a:extLst>
            </p:cNvPr>
            <p:cNvPicPr>
              <a:picLocks noChangeAspect="1"/>
            </p:cNvPicPr>
            <p:nvPr/>
          </p:nvPicPr>
          <p:blipFill rotWithShape="1">
            <a:blip r:embed="rId3">
              <a:duotone>
                <a:prstClr val="black"/>
                <a:srgbClr val="004255">
                  <a:tint val="45000"/>
                  <a:satMod val="400000"/>
                </a:srgbClr>
              </a:duotone>
            </a:blip>
            <a:srcRect l="21880" r="21880"/>
            <a:stretch/>
          </p:blipFill>
          <p:spPr>
            <a:xfrm>
              <a:off x="10219579" y="3164529"/>
              <a:ext cx="1440000" cy="1440000"/>
            </a:xfrm>
            <a:prstGeom prst="ellipse">
              <a:avLst/>
            </a:prstGeom>
            <a:ln w="63500" cap="rnd">
              <a:solidFill>
                <a:srgbClr val="004255"/>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grpSp>
      <p:grpSp>
        <p:nvGrpSpPr>
          <p:cNvPr id="42" name="Agrupar 41">
            <a:extLst>
              <a:ext uri="{FF2B5EF4-FFF2-40B4-BE49-F238E27FC236}">
                <a16:creationId xmlns:a16="http://schemas.microsoft.com/office/drawing/2014/main" id="{6324A8AF-4587-9877-ED14-2740D4F20DE2}"/>
              </a:ext>
            </a:extLst>
          </p:cNvPr>
          <p:cNvGrpSpPr/>
          <p:nvPr/>
        </p:nvGrpSpPr>
        <p:grpSpPr>
          <a:xfrm>
            <a:off x="721263" y="4189471"/>
            <a:ext cx="7832307" cy="1440000"/>
            <a:chOff x="721263" y="4189471"/>
            <a:chExt cx="7832307" cy="1440000"/>
          </a:xfrm>
        </p:grpSpPr>
        <p:sp>
          <p:nvSpPr>
            <p:cNvPr id="12" name="Forma Livre: Forma 11">
              <a:extLst>
                <a:ext uri="{FF2B5EF4-FFF2-40B4-BE49-F238E27FC236}">
                  <a16:creationId xmlns:a16="http://schemas.microsoft.com/office/drawing/2014/main" id="{B2FC403F-D580-8B43-D6F0-490336FC0298}"/>
                </a:ext>
              </a:extLst>
            </p:cNvPr>
            <p:cNvSpPr/>
            <p:nvPr/>
          </p:nvSpPr>
          <p:spPr>
            <a:xfrm>
              <a:off x="5221695" y="4453942"/>
              <a:ext cx="3331875" cy="911059"/>
            </a:xfrm>
            <a:custGeom>
              <a:avLst/>
              <a:gdLst>
                <a:gd name="connsiteX0" fmla="*/ 0 w 3331875"/>
                <a:gd name="connsiteY0" fmla="*/ 151846 h 911059"/>
                <a:gd name="connsiteX1" fmla="*/ 151846 w 3331875"/>
                <a:gd name="connsiteY1" fmla="*/ 0 h 911059"/>
                <a:gd name="connsiteX2" fmla="*/ 3180029 w 3331875"/>
                <a:gd name="connsiteY2" fmla="*/ 0 h 911059"/>
                <a:gd name="connsiteX3" fmla="*/ 3331875 w 3331875"/>
                <a:gd name="connsiteY3" fmla="*/ 151846 h 911059"/>
                <a:gd name="connsiteX4" fmla="*/ 3331875 w 3331875"/>
                <a:gd name="connsiteY4" fmla="*/ 759213 h 911059"/>
                <a:gd name="connsiteX5" fmla="*/ 3180029 w 3331875"/>
                <a:gd name="connsiteY5" fmla="*/ 911059 h 911059"/>
                <a:gd name="connsiteX6" fmla="*/ 151846 w 3331875"/>
                <a:gd name="connsiteY6" fmla="*/ 911059 h 911059"/>
                <a:gd name="connsiteX7" fmla="*/ 0 w 3331875"/>
                <a:gd name="connsiteY7" fmla="*/ 759213 h 911059"/>
                <a:gd name="connsiteX8" fmla="*/ 0 w 3331875"/>
                <a:gd name="connsiteY8" fmla="*/ 151846 h 911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31875" h="911059">
                  <a:moveTo>
                    <a:pt x="0" y="151846"/>
                  </a:moveTo>
                  <a:cubicBezTo>
                    <a:pt x="0" y="67984"/>
                    <a:pt x="67984" y="0"/>
                    <a:pt x="151846" y="0"/>
                  </a:cubicBezTo>
                  <a:lnTo>
                    <a:pt x="3180029" y="0"/>
                  </a:lnTo>
                  <a:cubicBezTo>
                    <a:pt x="3263891" y="0"/>
                    <a:pt x="3331875" y="67984"/>
                    <a:pt x="3331875" y="151846"/>
                  </a:cubicBezTo>
                  <a:lnTo>
                    <a:pt x="3331875" y="759213"/>
                  </a:lnTo>
                  <a:cubicBezTo>
                    <a:pt x="3331875" y="843075"/>
                    <a:pt x="3263891" y="911059"/>
                    <a:pt x="3180029" y="911059"/>
                  </a:cubicBezTo>
                  <a:lnTo>
                    <a:pt x="151846" y="911059"/>
                  </a:lnTo>
                  <a:cubicBezTo>
                    <a:pt x="67984" y="911059"/>
                    <a:pt x="0" y="843075"/>
                    <a:pt x="0" y="759213"/>
                  </a:cubicBezTo>
                  <a:lnTo>
                    <a:pt x="0" y="151846"/>
                  </a:lnTo>
                  <a:close/>
                </a:path>
              </a:pathLst>
            </a:custGeom>
            <a:ln>
              <a:solidFill>
                <a:srgbClr val="00B3BD"/>
              </a:solidFill>
            </a:ln>
          </p:spPr>
          <p:style>
            <a:lnRef idx="2">
              <a:scrgbClr r="0" g="0" b="0"/>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66394" tIns="166394" rIns="166394" bIns="166394" numCol="1" spcCol="1270" anchor="ctr" anchorCtr="0">
              <a:noAutofit/>
            </a:bodyPr>
            <a:lstStyle/>
            <a:p>
              <a:pPr marL="0" lvl="0" indent="0" algn="ctr" defTabSz="1422400">
                <a:lnSpc>
                  <a:spcPct val="90000"/>
                </a:lnSpc>
                <a:spcBef>
                  <a:spcPct val="0"/>
                </a:spcBef>
                <a:spcAft>
                  <a:spcPct val="35000"/>
                </a:spcAft>
                <a:buNone/>
              </a:pPr>
              <a:r>
                <a:rPr lang="pt-BR" sz="3200" b="1" kern="1200" dirty="0">
                  <a:solidFill>
                    <a:srgbClr val="004255"/>
                  </a:solidFill>
                  <a:latin typeface="Roboto" panose="02000000000000000000" pitchFamily="2" charset="0"/>
                  <a:ea typeface="Roboto" panose="02000000000000000000" pitchFamily="2" charset="0"/>
                  <a:cs typeface="Roboto Black" panose="02000000000000000000" pitchFamily="2" charset="0"/>
                </a:rPr>
                <a:t>Dados</a:t>
              </a:r>
            </a:p>
          </p:txBody>
        </p:sp>
        <p:cxnSp>
          <p:nvCxnSpPr>
            <p:cNvPr id="25" name="Conector: Angulado 24">
              <a:extLst>
                <a:ext uri="{FF2B5EF4-FFF2-40B4-BE49-F238E27FC236}">
                  <a16:creationId xmlns:a16="http://schemas.microsoft.com/office/drawing/2014/main" id="{F341A3CE-6B7F-B422-9851-01C22BBB3E11}"/>
                </a:ext>
              </a:extLst>
            </p:cNvPr>
            <p:cNvCxnSpPr>
              <a:cxnSpLocks/>
              <a:stCxn id="20" idx="6"/>
            </p:cNvCxnSpPr>
            <p:nvPr/>
          </p:nvCxnSpPr>
          <p:spPr>
            <a:xfrm flipV="1">
              <a:off x="2161263" y="4909420"/>
              <a:ext cx="3060432" cy="51"/>
            </a:xfrm>
            <a:prstGeom prst="bentConnector3">
              <a:avLst>
                <a:gd name="adj1" fmla="val 51660"/>
              </a:avLst>
            </a:prstGeom>
            <a:ln>
              <a:solidFill>
                <a:srgbClr val="00B3BD"/>
              </a:solidFill>
              <a:prstDash val="dash"/>
            </a:ln>
          </p:spPr>
          <p:style>
            <a:lnRef idx="1">
              <a:schemeClr val="accent1"/>
            </a:lnRef>
            <a:fillRef idx="0">
              <a:schemeClr val="accent1"/>
            </a:fillRef>
            <a:effectRef idx="0">
              <a:schemeClr val="accent1"/>
            </a:effectRef>
            <a:fontRef idx="minor">
              <a:schemeClr val="tx1"/>
            </a:fontRef>
          </p:style>
        </p:cxnSp>
        <p:pic>
          <p:nvPicPr>
            <p:cNvPr id="20" name="Imagem 19" descr="Interface gráfica do usuário&#10;&#10;Descrição gerada automaticamente com confiança média">
              <a:extLst>
                <a:ext uri="{FF2B5EF4-FFF2-40B4-BE49-F238E27FC236}">
                  <a16:creationId xmlns:a16="http://schemas.microsoft.com/office/drawing/2014/main" id="{F8A074F0-80C0-6A48-1F41-6E2A7F815E7E}"/>
                </a:ext>
              </a:extLst>
            </p:cNvPr>
            <p:cNvPicPr>
              <a:picLocks noChangeAspect="1"/>
            </p:cNvPicPr>
            <p:nvPr/>
          </p:nvPicPr>
          <p:blipFill rotWithShape="1">
            <a:blip r:embed="rId4">
              <a:duotone>
                <a:prstClr val="black"/>
                <a:srgbClr val="004255">
                  <a:tint val="45000"/>
                  <a:satMod val="400000"/>
                </a:srgbClr>
              </a:duotone>
              <a:extLst>
                <a:ext uri="{BEBA8EAE-BF5A-486C-A8C5-ECC9F3942E4B}">
                  <a14:imgProps xmlns:a14="http://schemas.microsoft.com/office/drawing/2010/main">
                    <a14:imgLayer r:embed="rId5">
                      <a14:imgEffect>
                        <a14:brightnessContrast bright="20000" contrast="-20000"/>
                      </a14:imgEffect>
                    </a14:imgLayer>
                  </a14:imgProps>
                </a:ext>
                <a:ext uri="{837473B0-CC2E-450A-ABE3-18F120FF3D39}">
                  <a1611:picAttrSrcUrl xmlns:a1611="http://schemas.microsoft.com/office/drawing/2016/11/main" r:id="rId6"/>
                </a:ext>
              </a:extLst>
            </a:blip>
            <a:srcRect l="18453" r="11547"/>
            <a:stretch/>
          </p:blipFill>
          <p:spPr>
            <a:xfrm>
              <a:off x="721263" y="4189471"/>
              <a:ext cx="1440000" cy="1440000"/>
            </a:xfrm>
            <a:prstGeom prst="flowChartConnector">
              <a:avLst/>
            </a:prstGeom>
            <a:ln w="63500" cap="rnd">
              <a:solidFill>
                <a:srgbClr val="004255"/>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grpSp>
      <p:grpSp>
        <p:nvGrpSpPr>
          <p:cNvPr id="45" name="Agrupar 44">
            <a:extLst>
              <a:ext uri="{FF2B5EF4-FFF2-40B4-BE49-F238E27FC236}">
                <a16:creationId xmlns:a16="http://schemas.microsoft.com/office/drawing/2014/main" id="{479BC4EC-4EB2-ACD2-9274-32BE386C7792}"/>
              </a:ext>
            </a:extLst>
          </p:cNvPr>
          <p:cNvGrpSpPr/>
          <p:nvPr/>
        </p:nvGrpSpPr>
        <p:grpSpPr>
          <a:xfrm>
            <a:off x="5221695" y="1114644"/>
            <a:ext cx="5489284" cy="1440000"/>
            <a:chOff x="5221695" y="1114644"/>
            <a:chExt cx="5489284" cy="1440000"/>
          </a:xfrm>
        </p:grpSpPr>
        <p:sp>
          <p:nvSpPr>
            <p:cNvPr id="9" name="Forma Livre: Forma 8">
              <a:extLst>
                <a:ext uri="{FF2B5EF4-FFF2-40B4-BE49-F238E27FC236}">
                  <a16:creationId xmlns:a16="http://schemas.microsoft.com/office/drawing/2014/main" id="{939697C8-FCC7-787F-F4FF-F353B7AAF502}"/>
                </a:ext>
              </a:extLst>
            </p:cNvPr>
            <p:cNvSpPr/>
            <p:nvPr/>
          </p:nvSpPr>
          <p:spPr>
            <a:xfrm>
              <a:off x="5221695" y="1379115"/>
              <a:ext cx="3331875" cy="911059"/>
            </a:xfrm>
            <a:custGeom>
              <a:avLst/>
              <a:gdLst>
                <a:gd name="connsiteX0" fmla="*/ 0 w 3331875"/>
                <a:gd name="connsiteY0" fmla="*/ 151846 h 911059"/>
                <a:gd name="connsiteX1" fmla="*/ 151846 w 3331875"/>
                <a:gd name="connsiteY1" fmla="*/ 0 h 911059"/>
                <a:gd name="connsiteX2" fmla="*/ 3180029 w 3331875"/>
                <a:gd name="connsiteY2" fmla="*/ 0 h 911059"/>
                <a:gd name="connsiteX3" fmla="*/ 3331875 w 3331875"/>
                <a:gd name="connsiteY3" fmla="*/ 151846 h 911059"/>
                <a:gd name="connsiteX4" fmla="*/ 3331875 w 3331875"/>
                <a:gd name="connsiteY4" fmla="*/ 759213 h 911059"/>
                <a:gd name="connsiteX5" fmla="*/ 3180029 w 3331875"/>
                <a:gd name="connsiteY5" fmla="*/ 911059 h 911059"/>
                <a:gd name="connsiteX6" fmla="*/ 151846 w 3331875"/>
                <a:gd name="connsiteY6" fmla="*/ 911059 h 911059"/>
                <a:gd name="connsiteX7" fmla="*/ 0 w 3331875"/>
                <a:gd name="connsiteY7" fmla="*/ 759213 h 911059"/>
                <a:gd name="connsiteX8" fmla="*/ 0 w 3331875"/>
                <a:gd name="connsiteY8" fmla="*/ 151846 h 911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31875" h="911059">
                  <a:moveTo>
                    <a:pt x="0" y="151846"/>
                  </a:moveTo>
                  <a:cubicBezTo>
                    <a:pt x="0" y="67984"/>
                    <a:pt x="67984" y="0"/>
                    <a:pt x="151846" y="0"/>
                  </a:cubicBezTo>
                  <a:lnTo>
                    <a:pt x="3180029" y="0"/>
                  </a:lnTo>
                  <a:cubicBezTo>
                    <a:pt x="3263891" y="0"/>
                    <a:pt x="3331875" y="67984"/>
                    <a:pt x="3331875" y="151846"/>
                  </a:cubicBezTo>
                  <a:lnTo>
                    <a:pt x="3331875" y="759213"/>
                  </a:lnTo>
                  <a:cubicBezTo>
                    <a:pt x="3331875" y="843075"/>
                    <a:pt x="3263891" y="911059"/>
                    <a:pt x="3180029" y="911059"/>
                  </a:cubicBezTo>
                  <a:lnTo>
                    <a:pt x="151846" y="911059"/>
                  </a:lnTo>
                  <a:cubicBezTo>
                    <a:pt x="67984" y="911059"/>
                    <a:pt x="0" y="843075"/>
                    <a:pt x="0" y="759213"/>
                  </a:cubicBezTo>
                  <a:lnTo>
                    <a:pt x="0" y="151846"/>
                  </a:lnTo>
                  <a:close/>
                </a:path>
              </a:pathLst>
            </a:custGeom>
            <a:ln>
              <a:solidFill>
                <a:srgbClr val="00B3BD"/>
              </a:solidFill>
            </a:ln>
          </p:spPr>
          <p:style>
            <a:lnRef idx="2">
              <a:scrgbClr r="0" g="0" b="0"/>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66394" tIns="166394" rIns="166394" bIns="166394" numCol="1" spcCol="1270" anchor="ctr" anchorCtr="0">
              <a:noAutofit/>
            </a:bodyPr>
            <a:lstStyle/>
            <a:p>
              <a:pPr marL="0" lvl="0" indent="0" algn="ctr" defTabSz="1422400">
                <a:lnSpc>
                  <a:spcPct val="90000"/>
                </a:lnSpc>
                <a:spcBef>
                  <a:spcPct val="0"/>
                </a:spcBef>
                <a:spcAft>
                  <a:spcPct val="35000"/>
                </a:spcAft>
                <a:buNone/>
              </a:pPr>
              <a:r>
                <a:rPr lang="pt-BR" sz="3200" b="1" kern="1200">
                  <a:solidFill>
                    <a:srgbClr val="004255"/>
                  </a:solidFill>
                  <a:latin typeface="Roboto" panose="02000000000000000000" pitchFamily="2" charset="0"/>
                  <a:ea typeface="Roboto" panose="02000000000000000000" pitchFamily="2" charset="0"/>
                  <a:cs typeface="Roboto Black" panose="02000000000000000000" pitchFamily="2" charset="0"/>
                </a:rPr>
                <a:t>Sabedoria</a:t>
              </a:r>
              <a:endParaRPr lang="pt-BR" sz="3200" b="1" kern="1200" dirty="0">
                <a:solidFill>
                  <a:srgbClr val="004255"/>
                </a:solidFill>
                <a:latin typeface="Roboto" panose="02000000000000000000" pitchFamily="2" charset="0"/>
                <a:ea typeface="Roboto" panose="02000000000000000000" pitchFamily="2" charset="0"/>
                <a:cs typeface="Roboto Black" panose="02000000000000000000" pitchFamily="2" charset="0"/>
              </a:endParaRPr>
            </a:p>
          </p:txBody>
        </p:sp>
        <p:cxnSp>
          <p:nvCxnSpPr>
            <p:cNvPr id="32" name="Conector: Angulado 31">
              <a:extLst>
                <a:ext uri="{FF2B5EF4-FFF2-40B4-BE49-F238E27FC236}">
                  <a16:creationId xmlns:a16="http://schemas.microsoft.com/office/drawing/2014/main" id="{7E9F1474-47CB-3610-4DDC-75D2783329AD}"/>
                </a:ext>
              </a:extLst>
            </p:cNvPr>
            <p:cNvCxnSpPr>
              <a:cxnSpLocks/>
              <a:endCxn id="23" idx="2"/>
            </p:cNvCxnSpPr>
            <p:nvPr/>
          </p:nvCxnSpPr>
          <p:spPr>
            <a:xfrm>
              <a:off x="8553570" y="1834644"/>
              <a:ext cx="717409" cy="0"/>
            </a:xfrm>
            <a:prstGeom prst="bentConnector3">
              <a:avLst>
                <a:gd name="adj1" fmla="val 50000"/>
              </a:avLst>
            </a:prstGeom>
            <a:ln>
              <a:solidFill>
                <a:srgbClr val="00B3BD"/>
              </a:solidFill>
              <a:prstDash val="dash"/>
            </a:ln>
          </p:spPr>
          <p:style>
            <a:lnRef idx="1">
              <a:schemeClr val="accent1"/>
            </a:lnRef>
            <a:fillRef idx="0">
              <a:schemeClr val="accent1"/>
            </a:fillRef>
            <a:effectRef idx="0">
              <a:schemeClr val="accent1"/>
            </a:effectRef>
            <a:fontRef idx="minor">
              <a:schemeClr val="tx1"/>
            </a:fontRef>
          </p:style>
        </p:cxnSp>
        <p:pic>
          <p:nvPicPr>
            <p:cNvPr id="23" name="Imagem 22" descr="Pessoas de negócios em uma reunião">
              <a:extLst>
                <a:ext uri="{FF2B5EF4-FFF2-40B4-BE49-F238E27FC236}">
                  <a16:creationId xmlns:a16="http://schemas.microsoft.com/office/drawing/2014/main" id="{0A3C74C6-D30B-B09B-8548-EC94CB152B2C}"/>
                </a:ext>
              </a:extLst>
            </p:cNvPr>
            <p:cNvPicPr>
              <a:picLocks noChangeAspect="1"/>
            </p:cNvPicPr>
            <p:nvPr/>
          </p:nvPicPr>
          <p:blipFill rotWithShape="1">
            <a:blip r:embed="rId7">
              <a:duotone>
                <a:prstClr val="black"/>
                <a:srgbClr val="004255">
                  <a:tint val="45000"/>
                  <a:satMod val="400000"/>
                </a:srgbClr>
              </a:duotone>
            </a:blip>
            <a:srcRect l="27995" t="1661" r="5355" b="-1661"/>
            <a:stretch/>
          </p:blipFill>
          <p:spPr>
            <a:xfrm>
              <a:off x="9270979" y="1114644"/>
              <a:ext cx="1440000" cy="1440000"/>
            </a:xfrm>
            <a:prstGeom prst="ellipse">
              <a:avLst/>
            </a:prstGeom>
            <a:ln w="63500" cap="rnd">
              <a:solidFill>
                <a:srgbClr val="004255"/>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grpSp>
    </p:spTree>
    <p:extLst>
      <p:ext uri="{BB962C8B-B14F-4D97-AF65-F5344CB8AC3E}">
        <p14:creationId xmlns:p14="http://schemas.microsoft.com/office/powerpoint/2010/main" val="408168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3"/>
                                        </p:tgtEl>
                                        <p:attrNameLst>
                                          <p:attrName>style.visibility</p:attrName>
                                        </p:attrNameLst>
                                      </p:cBhvr>
                                      <p:to>
                                        <p:strVal val="visible"/>
                                      </p:to>
                                    </p:set>
                                    <p:animEffect transition="in" filter="fade">
                                      <p:cBhvr>
                                        <p:cTn id="12" dur="500"/>
                                        <p:tgtEl>
                                          <p:spTgt spid="4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4"/>
                                        </p:tgtEl>
                                        <p:attrNameLst>
                                          <p:attrName>style.visibility</p:attrName>
                                        </p:attrNameLst>
                                      </p:cBhvr>
                                      <p:to>
                                        <p:strVal val="visible"/>
                                      </p:to>
                                    </p:set>
                                    <p:animEffect transition="in" filter="fade">
                                      <p:cBhvr>
                                        <p:cTn id="17" dur="500"/>
                                        <p:tgtEl>
                                          <p:spTgt spid="4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5"/>
                                        </p:tgtEl>
                                        <p:attrNameLst>
                                          <p:attrName>style.visibility</p:attrName>
                                        </p:attrNameLst>
                                      </p:cBhvr>
                                      <p:to>
                                        <p:strVal val="visible"/>
                                      </p:to>
                                    </p:set>
                                    <p:animEffect transition="in" filter="fade">
                                      <p:cBhvr>
                                        <p:cTn id="22"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ítulo 1">
            <a:extLst>
              <a:ext uri="{FF2B5EF4-FFF2-40B4-BE49-F238E27FC236}">
                <a16:creationId xmlns:a16="http://schemas.microsoft.com/office/drawing/2014/main" id="{772786F4-2559-ABAD-B798-D97C299AD502}"/>
              </a:ext>
            </a:extLst>
          </p:cNvPr>
          <p:cNvSpPr>
            <a:spLocks noGrp="1"/>
          </p:cNvSpPr>
          <p:nvPr>
            <p:ph type="subTitle" idx="1"/>
          </p:nvPr>
        </p:nvSpPr>
        <p:spPr>
          <a:xfrm>
            <a:off x="517725" y="1769267"/>
            <a:ext cx="11292000" cy="3878400"/>
          </a:xfrm>
        </p:spPr>
        <p:txBody>
          <a:bodyPr/>
          <a:lstStyle/>
          <a:p>
            <a:r>
              <a:rPr lang="pt-BR" dirty="0"/>
              <a:t>Utilização completa da base de dados</a:t>
            </a:r>
          </a:p>
          <a:p>
            <a:r>
              <a:rPr lang="pt-BR" dirty="0"/>
              <a:t>Modelagem analítica, isto é, maior possibilidade para transposição dinâmica de dados em formato de cubo.</a:t>
            </a:r>
          </a:p>
          <a:p>
            <a:r>
              <a:rPr lang="pt-BR" dirty="0"/>
              <a:t>Modelagem para estudos epidemiológicos ecológicos, transversais e longitudinais com o universo completo dos dados administrativos.</a:t>
            </a:r>
          </a:p>
        </p:txBody>
      </p:sp>
      <p:sp>
        <p:nvSpPr>
          <p:cNvPr id="3" name="Subtítulo 2">
            <a:extLst>
              <a:ext uri="{FF2B5EF4-FFF2-40B4-BE49-F238E27FC236}">
                <a16:creationId xmlns:a16="http://schemas.microsoft.com/office/drawing/2014/main" id="{4738B514-E77A-7AF4-E23F-074F83F5A139}"/>
              </a:ext>
            </a:extLst>
          </p:cNvPr>
          <p:cNvSpPr>
            <a:spLocks noGrp="1"/>
          </p:cNvSpPr>
          <p:nvPr>
            <p:ph type="subTitle" idx="2"/>
          </p:nvPr>
        </p:nvSpPr>
        <p:spPr/>
        <p:txBody>
          <a:bodyPr/>
          <a:lstStyle/>
          <a:p>
            <a:r>
              <a:rPr lang="pt-BR" dirty="0"/>
              <a:t>Vantagens</a:t>
            </a:r>
          </a:p>
        </p:txBody>
      </p:sp>
    </p:spTree>
    <p:extLst>
      <p:ext uri="{BB962C8B-B14F-4D97-AF65-F5344CB8AC3E}">
        <p14:creationId xmlns:p14="http://schemas.microsoft.com/office/powerpoint/2010/main" val="32034723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ítulo 1">
            <a:extLst>
              <a:ext uri="{FF2B5EF4-FFF2-40B4-BE49-F238E27FC236}">
                <a16:creationId xmlns:a16="http://schemas.microsoft.com/office/drawing/2014/main" id="{772786F4-2559-ABAD-B798-D97C299AD502}"/>
              </a:ext>
            </a:extLst>
          </p:cNvPr>
          <p:cNvSpPr>
            <a:spLocks noGrp="1"/>
          </p:cNvSpPr>
          <p:nvPr>
            <p:ph type="subTitle" idx="1"/>
          </p:nvPr>
        </p:nvSpPr>
        <p:spPr>
          <a:xfrm>
            <a:off x="517725" y="1570225"/>
            <a:ext cx="4431526" cy="3878400"/>
          </a:xfrm>
        </p:spPr>
        <p:txBody>
          <a:bodyPr/>
          <a:lstStyle/>
          <a:p>
            <a:endParaRPr lang="pt-BR" dirty="0"/>
          </a:p>
          <a:p>
            <a:r>
              <a:rPr lang="pt-BR" dirty="0"/>
              <a:t>Selecione </a:t>
            </a:r>
          </a:p>
          <a:p>
            <a:endParaRPr lang="pt-BR" dirty="0"/>
          </a:p>
          <a:p>
            <a:r>
              <a:rPr lang="pt-BR" dirty="0"/>
              <a:t>Explore</a:t>
            </a:r>
          </a:p>
          <a:p>
            <a:endParaRPr lang="pt-BR" dirty="0"/>
          </a:p>
          <a:p>
            <a:r>
              <a:rPr lang="pt-BR" dirty="0"/>
              <a:t>Extrapole</a:t>
            </a:r>
          </a:p>
        </p:txBody>
      </p:sp>
      <p:sp>
        <p:nvSpPr>
          <p:cNvPr id="3" name="Subtítulo 2">
            <a:extLst>
              <a:ext uri="{FF2B5EF4-FFF2-40B4-BE49-F238E27FC236}">
                <a16:creationId xmlns:a16="http://schemas.microsoft.com/office/drawing/2014/main" id="{4738B514-E77A-7AF4-E23F-074F83F5A139}"/>
              </a:ext>
            </a:extLst>
          </p:cNvPr>
          <p:cNvSpPr>
            <a:spLocks noGrp="1"/>
          </p:cNvSpPr>
          <p:nvPr>
            <p:ph type="subTitle" idx="2"/>
          </p:nvPr>
        </p:nvSpPr>
        <p:spPr/>
        <p:txBody>
          <a:bodyPr/>
          <a:lstStyle/>
          <a:p>
            <a:r>
              <a:rPr lang="pt-BR" dirty="0"/>
              <a:t>Premissas</a:t>
            </a:r>
          </a:p>
        </p:txBody>
      </p:sp>
      <p:sp>
        <p:nvSpPr>
          <p:cNvPr id="16" name="Subtítulo 1">
            <a:extLst>
              <a:ext uri="{FF2B5EF4-FFF2-40B4-BE49-F238E27FC236}">
                <a16:creationId xmlns:a16="http://schemas.microsoft.com/office/drawing/2014/main" id="{243C1C51-73C8-3AB3-73B4-621443EA79A9}"/>
              </a:ext>
            </a:extLst>
          </p:cNvPr>
          <p:cNvSpPr txBox="1">
            <a:spLocks/>
          </p:cNvSpPr>
          <p:nvPr/>
        </p:nvSpPr>
        <p:spPr>
          <a:xfrm>
            <a:off x="6163725" y="1527692"/>
            <a:ext cx="4431526" cy="38784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marR="0" lvl="0" indent="457200" algn="just" rtl="0">
              <a:lnSpc>
                <a:spcPct val="150000"/>
              </a:lnSpc>
              <a:spcBef>
                <a:spcPts val="0"/>
              </a:spcBef>
              <a:spcAft>
                <a:spcPts val="0"/>
              </a:spcAft>
              <a:buClr>
                <a:schemeClr val="dk1"/>
              </a:buClr>
              <a:buSzPts val="2800"/>
              <a:buFont typeface="Calibri"/>
              <a:buNone/>
              <a:defRPr sz="2400" b="0" i="0" u="none" strike="noStrike" cap="none">
                <a:solidFill>
                  <a:schemeClr val="dk1"/>
                </a:solidFill>
                <a:latin typeface="Roboto" panose="02000000000000000000" pitchFamily="2" charset="0"/>
                <a:ea typeface="Roboto" panose="02000000000000000000" pitchFamily="2" charset="0"/>
                <a:cs typeface="Roboto Condensed" panose="020B0604020202020204" pitchFamily="2" charset="0"/>
                <a:sym typeface="Calibri"/>
              </a:defRPr>
            </a:lvl1pPr>
            <a:lvl2pPr marL="914400" marR="0" lvl="1" indent="-381000" algn="l" rtl="0">
              <a:lnSpc>
                <a:spcPct val="90000"/>
              </a:lnSpc>
              <a:spcBef>
                <a:spcPts val="1000"/>
              </a:spcBef>
              <a:spcAft>
                <a:spcPts val="0"/>
              </a:spcAft>
              <a:buClr>
                <a:schemeClr val="dk1"/>
              </a:buClr>
              <a:buSzPts val="2400"/>
              <a:buFont typeface="Calibri"/>
              <a:buNone/>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1000"/>
              </a:spcBef>
              <a:spcAft>
                <a:spcPts val="0"/>
              </a:spcAft>
              <a:buClr>
                <a:schemeClr val="dk1"/>
              </a:buClr>
              <a:buSzPts val="2000"/>
              <a:buFont typeface="Calibri"/>
              <a:buNone/>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100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100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100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100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100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100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lang="pt-BR" dirty="0"/>
          </a:p>
          <a:p>
            <a:r>
              <a:rPr lang="pt-BR" dirty="0" err="1"/>
              <a:t>PCDT</a:t>
            </a:r>
            <a:endParaRPr lang="pt-BR" dirty="0"/>
          </a:p>
          <a:p>
            <a:r>
              <a:rPr lang="pt-BR" dirty="0"/>
              <a:t>Explore</a:t>
            </a:r>
          </a:p>
        </p:txBody>
      </p:sp>
    </p:spTree>
    <p:extLst>
      <p:ext uri="{BB962C8B-B14F-4D97-AF65-F5344CB8AC3E}">
        <p14:creationId xmlns:p14="http://schemas.microsoft.com/office/powerpoint/2010/main" val="32859494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ítulo 2">
            <a:extLst>
              <a:ext uri="{FF2B5EF4-FFF2-40B4-BE49-F238E27FC236}">
                <a16:creationId xmlns:a16="http://schemas.microsoft.com/office/drawing/2014/main" id="{A573DD79-B72C-6223-0A0F-462413B13530}"/>
              </a:ext>
            </a:extLst>
          </p:cNvPr>
          <p:cNvSpPr>
            <a:spLocks noGrp="1"/>
          </p:cNvSpPr>
          <p:nvPr>
            <p:ph type="subTitle" idx="2"/>
          </p:nvPr>
        </p:nvSpPr>
        <p:spPr/>
        <p:txBody>
          <a:bodyPr/>
          <a:lstStyle/>
          <a:p>
            <a:r>
              <a:rPr lang="pt-BR" dirty="0"/>
              <a:t>Premissas</a:t>
            </a:r>
          </a:p>
        </p:txBody>
      </p:sp>
      <p:graphicFrame>
        <p:nvGraphicFramePr>
          <p:cNvPr id="6" name="Tabela 6">
            <a:extLst>
              <a:ext uri="{FF2B5EF4-FFF2-40B4-BE49-F238E27FC236}">
                <a16:creationId xmlns:a16="http://schemas.microsoft.com/office/drawing/2014/main" id="{6826F0D4-69AC-CDA7-98F1-5F5335720D40}"/>
              </a:ext>
            </a:extLst>
          </p:cNvPr>
          <p:cNvGraphicFramePr>
            <a:graphicFrameLocks noGrp="1"/>
          </p:cNvGraphicFramePr>
          <p:nvPr>
            <p:extLst>
              <p:ext uri="{D42A27DB-BD31-4B8C-83A1-F6EECF244321}">
                <p14:modId xmlns:p14="http://schemas.microsoft.com/office/powerpoint/2010/main" val="1596048522"/>
              </p:ext>
            </p:extLst>
          </p:nvPr>
        </p:nvGraphicFramePr>
        <p:xfrm>
          <a:off x="1445584" y="1645920"/>
          <a:ext cx="9300832" cy="3566160"/>
        </p:xfrm>
        <a:graphic>
          <a:graphicData uri="http://schemas.openxmlformats.org/drawingml/2006/table">
            <a:tbl>
              <a:tblPr bandRow="1">
                <a:tableStyleId>{46F890A9-2807-4EBB-B81D-B2AA78EC7F39}</a:tableStyleId>
              </a:tblPr>
              <a:tblGrid>
                <a:gridCol w="2667593">
                  <a:extLst>
                    <a:ext uri="{9D8B030D-6E8A-4147-A177-3AD203B41FA5}">
                      <a16:colId xmlns:a16="http://schemas.microsoft.com/office/drawing/2014/main" val="1925841896"/>
                    </a:ext>
                  </a:extLst>
                </a:gridCol>
                <a:gridCol w="4673797">
                  <a:extLst>
                    <a:ext uri="{9D8B030D-6E8A-4147-A177-3AD203B41FA5}">
                      <a16:colId xmlns:a16="http://schemas.microsoft.com/office/drawing/2014/main" val="2885969005"/>
                    </a:ext>
                  </a:extLst>
                </a:gridCol>
                <a:gridCol w="1959442">
                  <a:extLst>
                    <a:ext uri="{9D8B030D-6E8A-4147-A177-3AD203B41FA5}">
                      <a16:colId xmlns:a16="http://schemas.microsoft.com/office/drawing/2014/main" val="4029053658"/>
                    </a:ext>
                  </a:extLst>
                </a:gridCol>
              </a:tblGrid>
              <a:tr h="370840">
                <a:tc>
                  <a:txBody>
                    <a:bodyPr/>
                    <a:lstStyle/>
                    <a:p>
                      <a:endParaRPr lang="pt-BR" sz="2400" dirty="0"/>
                    </a:p>
                    <a:p>
                      <a:r>
                        <a:rPr lang="pt-BR" sz="2400" dirty="0"/>
                        <a:t>Selecione</a:t>
                      </a:r>
                      <a:endParaRPr lang="pt-BR" sz="2400" dirty="0">
                        <a:latin typeface="Roboto" panose="02000000000000000000" pitchFamily="2" charset="0"/>
                        <a:ea typeface="Roboto" panose="02000000000000000000" pitchFamily="2" charset="0"/>
                      </a:endParaRPr>
                    </a:p>
                  </a:txBody>
                  <a:tcPr/>
                </a:tc>
                <a:tc>
                  <a:txBody>
                    <a:bodyPr/>
                    <a:lstStyle/>
                    <a:p>
                      <a:endParaRPr lang="pt-BR" sz="2400" dirty="0"/>
                    </a:p>
                    <a:p>
                      <a:r>
                        <a:rPr lang="pt-BR" sz="2400" dirty="0" err="1"/>
                        <a:t>PCDT</a:t>
                      </a:r>
                      <a:endParaRPr lang="pt-BR" sz="2400" dirty="0"/>
                    </a:p>
                  </a:txBody>
                  <a:tcPr/>
                </a:tc>
                <a:tc>
                  <a:txBody>
                    <a:bodyPr/>
                    <a:lstStyle/>
                    <a:p>
                      <a:endParaRPr lang="pt-BR" sz="2400" dirty="0"/>
                    </a:p>
                    <a:p>
                      <a:endParaRPr lang="pt-BR" sz="2400" dirty="0"/>
                    </a:p>
                    <a:p>
                      <a:endParaRPr lang="pt-BR" sz="2400" dirty="0">
                        <a:latin typeface="Roboto" panose="02000000000000000000" pitchFamily="2" charset="0"/>
                        <a:ea typeface="Roboto" panose="02000000000000000000" pitchFamily="2" charset="0"/>
                      </a:endParaRPr>
                    </a:p>
                  </a:txBody>
                  <a:tcPr/>
                </a:tc>
                <a:extLst>
                  <a:ext uri="{0D108BD9-81ED-4DB2-BD59-A6C34878D82A}">
                    <a16:rowId xmlns:a16="http://schemas.microsoft.com/office/drawing/2014/main" val="2772672326"/>
                  </a:ext>
                </a:extLst>
              </a:tr>
              <a:tr h="370840">
                <a:tc>
                  <a:txBody>
                    <a:bodyPr/>
                    <a:lstStyle/>
                    <a:p>
                      <a:endParaRPr lang="pt-BR" sz="2400" dirty="0"/>
                    </a:p>
                    <a:p>
                      <a:r>
                        <a:rPr lang="pt-BR" sz="2400" dirty="0"/>
                        <a:t>Explore</a:t>
                      </a:r>
                      <a:endParaRPr lang="pt-BR" sz="2400" dirty="0">
                        <a:latin typeface="Roboto" panose="02000000000000000000" pitchFamily="2" charset="0"/>
                        <a:ea typeface="Roboto" panose="02000000000000000000" pitchFamily="2" charset="0"/>
                      </a:endParaRPr>
                    </a:p>
                  </a:txBody>
                  <a:tcPr/>
                </a:tc>
                <a:tc>
                  <a:txBody>
                    <a:bodyPr/>
                    <a:lstStyle/>
                    <a:p>
                      <a:r>
                        <a:rPr lang="pt-BR" sz="2400" dirty="0"/>
                        <a:t>Quem</a:t>
                      </a:r>
                    </a:p>
                    <a:p>
                      <a:r>
                        <a:rPr lang="pt-BR" sz="2400" dirty="0"/>
                        <a:t>O quê</a:t>
                      </a:r>
                    </a:p>
                    <a:p>
                      <a:r>
                        <a:rPr lang="pt-BR" sz="2400" dirty="0"/>
                        <a:t>Onde</a:t>
                      </a:r>
                      <a:endParaRPr lang="pt-BR" sz="2400" dirty="0">
                        <a:latin typeface="Roboto" panose="02000000000000000000" pitchFamily="2" charset="0"/>
                        <a:ea typeface="Roboto" panose="02000000000000000000" pitchFamily="2" charset="0"/>
                      </a:endParaRPr>
                    </a:p>
                  </a:txBody>
                  <a:tcPr/>
                </a:tc>
                <a:tc>
                  <a:txBody>
                    <a:bodyPr/>
                    <a:lstStyle/>
                    <a:p>
                      <a:endParaRPr lang="pt-BR" sz="2400" dirty="0">
                        <a:latin typeface="Roboto" panose="02000000000000000000" pitchFamily="2" charset="0"/>
                        <a:ea typeface="Roboto" panose="02000000000000000000" pitchFamily="2" charset="0"/>
                      </a:endParaRPr>
                    </a:p>
                  </a:txBody>
                  <a:tcPr/>
                </a:tc>
                <a:extLst>
                  <a:ext uri="{0D108BD9-81ED-4DB2-BD59-A6C34878D82A}">
                    <a16:rowId xmlns:a16="http://schemas.microsoft.com/office/drawing/2014/main" val="3382749266"/>
                  </a:ext>
                </a:extLst>
              </a:tr>
              <a:tr h="370840">
                <a:tc>
                  <a:txBody>
                    <a:bodyPr/>
                    <a:lstStyle/>
                    <a:p>
                      <a:endParaRPr lang="pt-BR" sz="2400" dirty="0"/>
                    </a:p>
                    <a:p>
                      <a:r>
                        <a:rPr lang="pt-BR" sz="2400" dirty="0"/>
                        <a:t>Extrapole</a:t>
                      </a:r>
                      <a:endParaRPr lang="pt-BR" sz="2400" dirty="0">
                        <a:latin typeface="Roboto" panose="02000000000000000000" pitchFamily="2" charset="0"/>
                        <a:ea typeface="Roboto" panose="02000000000000000000" pitchFamily="2" charset="0"/>
                      </a:endParaRPr>
                    </a:p>
                  </a:txBody>
                  <a:tcPr/>
                </a:tc>
                <a:tc>
                  <a:txBody>
                    <a:bodyPr/>
                    <a:lstStyle/>
                    <a:p>
                      <a:r>
                        <a:rPr lang="pt-BR" sz="2400" dirty="0"/>
                        <a:t>Regressão</a:t>
                      </a:r>
                    </a:p>
                    <a:p>
                      <a:r>
                        <a:rPr lang="pt-BR" sz="2400" dirty="0"/>
                        <a:t>Aprendizado de Máquina</a:t>
                      </a:r>
                    </a:p>
                    <a:p>
                      <a:r>
                        <a:rPr lang="pt-BR" sz="2400" dirty="0"/>
                        <a:t>Inteligência Artificial</a:t>
                      </a:r>
                      <a:endParaRPr lang="pt-BR" sz="2400" dirty="0">
                        <a:latin typeface="Roboto" panose="02000000000000000000" pitchFamily="2" charset="0"/>
                        <a:ea typeface="Roboto" panose="02000000000000000000" pitchFamily="2" charset="0"/>
                      </a:endParaRPr>
                    </a:p>
                  </a:txBody>
                  <a:tcPr/>
                </a:tc>
                <a:tc>
                  <a:txBody>
                    <a:bodyPr/>
                    <a:lstStyle/>
                    <a:p>
                      <a:endParaRPr lang="pt-BR" sz="2400" dirty="0">
                        <a:latin typeface="Roboto" panose="02000000000000000000" pitchFamily="2" charset="0"/>
                        <a:ea typeface="Roboto" panose="02000000000000000000" pitchFamily="2" charset="0"/>
                      </a:endParaRPr>
                    </a:p>
                  </a:txBody>
                  <a:tcPr/>
                </a:tc>
                <a:extLst>
                  <a:ext uri="{0D108BD9-81ED-4DB2-BD59-A6C34878D82A}">
                    <a16:rowId xmlns:a16="http://schemas.microsoft.com/office/drawing/2014/main" val="33586571"/>
                  </a:ext>
                </a:extLst>
              </a:tr>
            </a:tbl>
          </a:graphicData>
        </a:graphic>
      </p:graphicFrame>
      <p:grpSp>
        <p:nvGrpSpPr>
          <p:cNvPr id="43" name="Agrupar 42">
            <a:extLst>
              <a:ext uri="{FF2B5EF4-FFF2-40B4-BE49-F238E27FC236}">
                <a16:creationId xmlns:a16="http://schemas.microsoft.com/office/drawing/2014/main" id="{47C83F3C-3773-6CBD-D0BE-15F078A679E9}"/>
              </a:ext>
            </a:extLst>
          </p:cNvPr>
          <p:cNvGrpSpPr/>
          <p:nvPr/>
        </p:nvGrpSpPr>
        <p:grpSpPr>
          <a:xfrm>
            <a:off x="3329907" y="1600950"/>
            <a:ext cx="6483928" cy="3450982"/>
            <a:chOff x="2565408" y="1510184"/>
            <a:chExt cx="6483928" cy="3450982"/>
          </a:xfrm>
        </p:grpSpPr>
        <p:pic>
          <p:nvPicPr>
            <p:cNvPr id="7" name="Gráfico 6" descr="Dedo indicador apontando para a direita com preenchimento sólido">
              <a:extLst>
                <a:ext uri="{FF2B5EF4-FFF2-40B4-BE49-F238E27FC236}">
                  <a16:creationId xmlns:a16="http://schemas.microsoft.com/office/drawing/2014/main" id="{AE3E616B-6010-3A49-2A09-28DE07F5316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565408" y="1878915"/>
              <a:ext cx="540000" cy="540000"/>
            </a:xfrm>
            <a:prstGeom prst="rect">
              <a:avLst/>
            </a:prstGeom>
          </p:spPr>
        </p:pic>
        <p:pic>
          <p:nvPicPr>
            <p:cNvPr id="8" name="Gráfico 7" descr="Gráfico linear com preenchimento sólido">
              <a:extLst>
                <a:ext uri="{FF2B5EF4-FFF2-40B4-BE49-F238E27FC236}">
                  <a16:creationId xmlns:a16="http://schemas.microsoft.com/office/drawing/2014/main" id="{597468D3-8E59-29B9-D632-ABDE5E4C9DB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565408" y="4191900"/>
              <a:ext cx="540000" cy="540000"/>
            </a:xfrm>
            <a:prstGeom prst="rect">
              <a:avLst/>
            </a:prstGeom>
          </p:spPr>
        </p:pic>
        <p:pic>
          <p:nvPicPr>
            <p:cNvPr id="9" name="Gráfico 8" descr="Lupa com preenchimento sólido">
              <a:extLst>
                <a:ext uri="{FF2B5EF4-FFF2-40B4-BE49-F238E27FC236}">
                  <a16:creationId xmlns:a16="http://schemas.microsoft.com/office/drawing/2014/main" id="{14EAB8A0-2C5A-2444-70FD-A71B1D4458F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565408" y="3159000"/>
              <a:ext cx="540000" cy="540000"/>
            </a:xfrm>
            <a:prstGeom prst="rect">
              <a:avLst/>
            </a:prstGeom>
          </p:spPr>
        </p:pic>
        <p:pic>
          <p:nvPicPr>
            <p:cNvPr id="10" name="Picture 2" descr="Protocolos e Diretrizes">
              <a:extLst>
                <a:ext uri="{FF2B5EF4-FFF2-40B4-BE49-F238E27FC236}">
                  <a16:creationId xmlns:a16="http://schemas.microsoft.com/office/drawing/2014/main" id="{0DE10546-A4E0-355D-5549-33DC27241DAC}"/>
                </a:ext>
              </a:extLst>
            </p:cNvPr>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818607" y="1510184"/>
              <a:ext cx="915916" cy="1277462"/>
            </a:xfrm>
            <a:prstGeom prst="rect">
              <a:avLst/>
            </a:prstGeom>
            <a:noFill/>
            <a:extLst>
              <a:ext uri="{909E8E84-426E-40DD-AFC4-6F175D3DCCD1}">
                <a14:hiddenFill xmlns:a14="http://schemas.microsoft.com/office/drawing/2010/main">
                  <a:solidFill>
                    <a:srgbClr val="FFFFFF"/>
                  </a:solidFill>
                </a14:hiddenFill>
              </a:ext>
            </a:extLst>
          </p:spPr>
        </p:pic>
        <p:pic>
          <p:nvPicPr>
            <p:cNvPr id="11" name="Gráfico 10" descr="Medicina com preenchimento sólido">
              <a:extLst>
                <a:ext uri="{FF2B5EF4-FFF2-40B4-BE49-F238E27FC236}">
                  <a16:creationId xmlns:a16="http://schemas.microsoft.com/office/drawing/2014/main" id="{7D0ACBB2-AAC4-552A-9E7B-93DD33D3C0E9}"/>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128229" y="2937505"/>
              <a:ext cx="914400" cy="914400"/>
            </a:xfrm>
            <a:prstGeom prst="rect">
              <a:avLst/>
            </a:prstGeom>
          </p:spPr>
        </p:pic>
        <p:pic>
          <p:nvPicPr>
            <p:cNvPr id="12" name="Gráfico 11" descr="Cabeça com engrenagens com preenchimento sólido">
              <a:extLst>
                <a:ext uri="{FF2B5EF4-FFF2-40B4-BE49-F238E27FC236}">
                  <a16:creationId xmlns:a16="http://schemas.microsoft.com/office/drawing/2014/main" id="{277D60DC-010A-878B-B56D-A228740E4408}"/>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585119" y="4046766"/>
              <a:ext cx="914400" cy="914400"/>
            </a:xfrm>
            <a:prstGeom prst="rect">
              <a:avLst/>
            </a:prstGeom>
          </p:spPr>
        </p:pic>
        <p:pic>
          <p:nvPicPr>
            <p:cNvPr id="18" name="Gráfico 17" descr="Meditação com preenchimento sólido">
              <a:extLst>
                <a:ext uri="{FF2B5EF4-FFF2-40B4-BE49-F238E27FC236}">
                  <a16:creationId xmlns:a16="http://schemas.microsoft.com/office/drawing/2014/main" id="{EB1C21B5-7C30-CEF8-E1FE-DA2FB41421A5}"/>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6121522" y="2937505"/>
              <a:ext cx="914400" cy="914400"/>
            </a:xfrm>
            <a:prstGeom prst="rect">
              <a:avLst/>
            </a:prstGeom>
          </p:spPr>
        </p:pic>
        <p:pic>
          <p:nvPicPr>
            <p:cNvPr id="20" name="Gráfico 19" descr="Hospital com preenchimento sólido">
              <a:extLst>
                <a:ext uri="{FF2B5EF4-FFF2-40B4-BE49-F238E27FC236}">
                  <a16:creationId xmlns:a16="http://schemas.microsoft.com/office/drawing/2014/main" id="{5A38E93A-AF52-07D6-ACA1-DAB89D04F5AB}"/>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8134936" y="2896105"/>
              <a:ext cx="914400" cy="914400"/>
            </a:xfrm>
            <a:prstGeom prst="rect">
              <a:avLst/>
            </a:prstGeom>
          </p:spPr>
        </p:pic>
      </p:grpSp>
    </p:spTree>
    <p:extLst>
      <p:ext uri="{BB962C8B-B14F-4D97-AF65-F5344CB8AC3E}">
        <p14:creationId xmlns:p14="http://schemas.microsoft.com/office/powerpoint/2010/main" val="351888193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ítulo 1">
            <a:extLst>
              <a:ext uri="{FF2B5EF4-FFF2-40B4-BE49-F238E27FC236}">
                <a16:creationId xmlns:a16="http://schemas.microsoft.com/office/drawing/2014/main" id="{772786F4-2559-ABAD-B798-D97C299AD502}"/>
              </a:ext>
            </a:extLst>
          </p:cNvPr>
          <p:cNvSpPr>
            <a:spLocks noGrp="1"/>
          </p:cNvSpPr>
          <p:nvPr>
            <p:ph type="subTitle" idx="1"/>
          </p:nvPr>
        </p:nvSpPr>
        <p:spPr>
          <a:xfrm>
            <a:off x="517725" y="1489800"/>
            <a:ext cx="11292000" cy="3878400"/>
          </a:xfrm>
        </p:spPr>
        <p:txBody>
          <a:bodyPr/>
          <a:lstStyle/>
          <a:p>
            <a:r>
              <a:rPr lang="pt-BR" dirty="0"/>
              <a:t>Usuários </a:t>
            </a:r>
            <a:r>
              <a:rPr lang="pt-BR" dirty="0" err="1"/>
              <a:t>PCDT</a:t>
            </a:r>
            <a:endParaRPr lang="pt-BR" dirty="0"/>
          </a:p>
          <a:p>
            <a:r>
              <a:rPr lang="pt-BR" dirty="0"/>
              <a:t>Diagnóstico</a:t>
            </a:r>
          </a:p>
          <a:p>
            <a:r>
              <a:rPr lang="pt-BR" dirty="0"/>
              <a:t>Market </a:t>
            </a:r>
            <a:r>
              <a:rPr lang="pt-BR" dirty="0" err="1"/>
              <a:t>Share</a:t>
            </a:r>
            <a:endParaRPr lang="pt-BR" dirty="0"/>
          </a:p>
          <a:p>
            <a:r>
              <a:rPr lang="pt-BR" dirty="0"/>
              <a:t>Usuários ano-medicamento</a:t>
            </a:r>
          </a:p>
          <a:p>
            <a:r>
              <a:rPr lang="pt-BR" dirty="0"/>
              <a:t>Cobertura populacional</a:t>
            </a:r>
          </a:p>
          <a:p>
            <a:r>
              <a:rPr lang="pt-BR" dirty="0"/>
              <a:t>Número de estabelecimentos </a:t>
            </a:r>
          </a:p>
          <a:p>
            <a:r>
              <a:rPr lang="pt-BR" dirty="0"/>
              <a:t>Óbitos de usuários do </a:t>
            </a:r>
            <a:r>
              <a:rPr lang="pt-BR" dirty="0" err="1"/>
              <a:t>PCDT</a:t>
            </a:r>
            <a:endParaRPr lang="pt-BR" dirty="0"/>
          </a:p>
          <a:p>
            <a:endParaRPr lang="pt-BR" dirty="0"/>
          </a:p>
        </p:txBody>
      </p:sp>
      <p:sp>
        <p:nvSpPr>
          <p:cNvPr id="3" name="Subtítulo 2">
            <a:extLst>
              <a:ext uri="{FF2B5EF4-FFF2-40B4-BE49-F238E27FC236}">
                <a16:creationId xmlns:a16="http://schemas.microsoft.com/office/drawing/2014/main" id="{4738B514-E77A-7AF4-E23F-074F83F5A139}"/>
              </a:ext>
            </a:extLst>
          </p:cNvPr>
          <p:cNvSpPr>
            <a:spLocks noGrp="1"/>
          </p:cNvSpPr>
          <p:nvPr>
            <p:ph type="subTitle" idx="2"/>
          </p:nvPr>
        </p:nvSpPr>
        <p:spPr/>
        <p:txBody>
          <a:bodyPr/>
          <a:lstStyle/>
          <a:p>
            <a:r>
              <a:rPr lang="pt-BR" dirty="0"/>
              <a:t>Painéis</a:t>
            </a:r>
          </a:p>
        </p:txBody>
      </p:sp>
    </p:spTree>
    <p:extLst>
      <p:ext uri="{BB962C8B-B14F-4D97-AF65-F5344CB8AC3E}">
        <p14:creationId xmlns:p14="http://schemas.microsoft.com/office/powerpoint/2010/main" val="39379637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ítulo 1">
            <a:extLst>
              <a:ext uri="{FF2B5EF4-FFF2-40B4-BE49-F238E27FC236}">
                <a16:creationId xmlns:a16="http://schemas.microsoft.com/office/drawing/2014/main" id="{EF5025E7-EED7-1D52-655D-E24CA084A86B}"/>
              </a:ext>
            </a:extLst>
          </p:cNvPr>
          <p:cNvSpPr>
            <a:spLocks noGrp="1"/>
          </p:cNvSpPr>
          <p:nvPr>
            <p:ph type="subTitle" idx="1"/>
          </p:nvPr>
        </p:nvSpPr>
        <p:spPr>
          <a:xfrm>
            <a:off x="517725" y="1709306"/>
            <a:ext cx="11292000" cy="3878400"/>
          </a:xfrm>
        </p:spPr>
        <p:txBody>
          <a:bodyPr/>
          <a:lstStyle/>
          <a:p>
            <a:r>
              <a:rPr lang="pt-BR" dirty="0"/>
              <a:t>Troca de medicamentos</a:t>
            </a:r>
          </a:p>
          <a:p>
            <a:r>
              <a:rPr lang="pt-BR" dirty="0"/>
              <a:t>Usuários atendidos por trimestre</a:t>
            </a:r>
          </a:p>
          <a:p>
            <a:r>
              <a:rPr lang="pt-BR" dirty="0"/>
              <a:t>Projeção de dispensações</a:t>
            </a:r>
          </a:p>
          <a:p>
            <a:r>
              <a:rPr lang="pt-BR" dirty="0"/>
              <a:t>Projeção de quantidades aprovadas</a:t>
            </a:r>
          </a:p>
          <a:p>
            <a:endParaRPr lang="pt-BR" dirty="0"/>
          </a:p>
          <a:p>
            <a:endParaRPr lang="pt-BR" dirty="0"/>
          </a:p>
        </p:txBody>
      </p:sp>
      <p:sp>
        <p:nvSpPr>
          <p:cNvPr id="3" name="Subtítulo 2">
            <a:extLst>
              <a:ext uri="{FF2B5EF4-FFF2-40B4-BE49-F238E27FC236}">
                <a16:creationId xmlns:a16="http://schemas.microsoft.com/office/drawing/2014/main" id="{95ADEB75-59E8-F170-1F84-699270E2C8EC}"/>
              </a:ext>
            </a:extLst>
          </p:cNvPr>
          <p:cNvSpPr>
            <a:spLocks noGrp="1"/>
          </p:cNvSpPr>
          <p:nvPr>
            <p:ph type="subTitle" idx="2"/>
          </p:nvPr>
        </p:nvSpPr>
        <p:spPr/>
        <p:txBody>
          <a:bodyPr/>
          <a:lstStyle/>
          <a:p>
            <a:r>
              <a:rPr lang="pt-BR" dirty="0"/>
              <a:t>Painéis</a:t>
            </a:r>
          </a:p>
        </p:txBody>
      </p:sp>
    </p:spTree>
    <p:extLst>
      <p:ext uri="{BB962C8B-B14F-4D97-AF65-F5344CB8AC3E}">
        <p14:creationId xmlns:p14="http://schemas.microsoft.com/office/powerpoint/2010/main" val="125259513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AC64CDC7-4936-AA62-DFEE-AEC1173957B1}"/>
              </a:ext>
            </a:extLst>
          </p:cNvPr>
          <p:cNvSpPr>
            <a:spLocks noGrp="1"/>
          </p:cNvSpPr>
          <p:nvPr>
            <p:ph type="ctrTitle"/>
          </p:nvPr>
        </p:nvSpPr>
        <p:spPr>
          <a:xfrm>
            <a:off x="977685" y="2088475"/>
            <a:ext cx="9828600" cy="2387700"/>
          </a:xfrm>
        </p:spPr>
        <p:txBody>
          <a:bodyPr/>
          <a:lstStyle/>
          <a:p>
            <a:r>
              <a:rPr lang="pt-BR" dirty="0">
                <a:latin typeface="Roboto Black" panose="02000000000000000000" pitchFamily="2" charset="0"/>
                <a:ea typeface="Roboto Black" panose="02000000000000000000" pitchFamily="2" charset="0"/>
                <a:cs typeface="Roboto Black" panose="02000000000000000000" pitchFamily="2" charset="0"/>
              </a:rPr>
              <a:t>Obrigado!</a:t>
            </a:r>
          </a:p>
        </p:txBody>
      </p:sp>
    </p:spTree>
    <p:extLst>
      <p:ext uri="{BB962C8B-B14F-4D97-AF65-F5344CB8AC3E}">
        <p14:creationId xmlns:p14="http://schemas.microsoft.com/office/powerpoint/2010/main" val="7913516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a 3">
            <a:extLst>
              <a:ext uri="{FF2B5EF4-FFF2-40B4-BE49-F238E27FC236}">
                <a16:creationId xmlns:a16="http://schemas.microsoft.com/office/drawing/2014/main" id="{3BC674E3-D89E-5B74-A0A6-64952C56EAE3}"/>
              </a:ext>
            </a:extLst>
          </p:cNvPr>
          <p:cNvGraphicFramePr/>
          <p:nvPr>
            <p:extLst>
              <p:ext uri="{D42A27DB-BD31-4B8C-83A1-F6EECF244321}">
                <p14:modId xmlns:p14="http://schemas.microsoft.com/office/powerpoint/2010/main" val="2141740574"/>
              </p:ext>
            </p:extLst>
          </p:nvPr>
        </p:nvGraphicFramePr>
        <p:xfrm>
          <a:off x="3892445" y="254971"/>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2" name="CaixaDeTexto 11">
            <a:extLst>
              <a:ext uri="{FF2B5EF4-FFF2-40B4-BE49-F238E27FC236}">
                <a16:creationId xmlns:a16="http://schemas.microsoft.com/office/drawing/2014/main" id="{E810954C-8E46-4783-AD98-6312086368BF}"/>
              </a:ext>
            </a:extLst>
          </p:cNvPr>
          <p:cNvSpPr txBox="1"/>
          <p:nvPr/>
        </p:nvSpPr>
        <p:spPr>
          <a:xfrm>
            <a:off x="2248524" y="4901783"/>
            <a:ext cx="4633000" cy="461665"/>
          </a:xfrm>
          <a:prstGeom prst="rect">
            <a:avLst/>
          </a:prstGeom>
          <a:noFill/>
        </p:spPr>
        <p:txBody>
          <a:bodyPr wrap="none" rtlCol="0">
            <a:spAutoFit/>
          </a:bodyPr>
          <a:lstStyle/>
          <a:p>
            <a:r>
              <a:rPr lang="pt-BR" sz="2400" dirty="0">
                <a:solidFill>
                  <a:srgbClr val="004255"/>
                </a:solidFill>
                <a:latin typeface="Roboto Black" panose="02000000000000000000" pitchFamily="2" charset="0"/>
                <a:ea typeface="Roboto Black" panose="02000000000000000000" pitchFamily="2" charset="0"/>
                <a:cs typeface="Roboto Black" panose="02000000000000000000" pitchFamily="2" charset="0"/>
              </a:rPr>
              <a:t>Processos em Ciência de Dados</a:t>
            </a:r>
          </a:p>
        </p:txBody>
      </p:sp>
    </p:spTree>
    <p:extLst>
      <p:ext uri="{BB962C8B-B14F-4D97-AF65-F5344CB8AC3E}">
        <p14:creationId xmlns:p14="http://schemas.microsoft.com/office/powerpoint/2010/main" val="10513548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ítulo 1">
            <a:extLst>
              <a:ext uri="{FF2B5EF4-FFF2-40B4-BE49-F238E27FC236}">
                <a16:creationId xmlns:a16="http://schemas.microsoft.com/office/drawing/2014/main" id="{3691E64D-3FC5-1DE5-CA6E-6DD1826B2663}"/>
              </a:ext>
            </a:extLst>
          </p:cNvPr>
          <p:cNvSpPr>
            <a:spLocks noGrp="1"/>
          </p:cNvSpPr>
          <p:nvPr>
            <p:ph type="subTitle" idx="1"/>
          </p:nvPr>
        </p:nvSpPr>
        <p:spPr/>
        <p:txBody>
          <a:bodyPr/>
          <a:lstStyle/>
          <a:p>
            <a:r>
              <a:rPr lang="pt-BR" dirty="0"/>
              <a:t>SQL – </a:t>
            </a:r>
            <a:r>
              <a:rPr lang="pt-BR" dirty="0" err="1"/>
              <a:t>Structured</a:t>
            </a:r>
            <a:r>
              <a:rPr lang="pt-BR" dirty="0"/>
              <a:t> Query </a:t>
            </a:r>
            <a:r>
              <a:rPr lang="pt-BR" dirty="0" err="1"/>
              <a:t>Language</a:t>
            </a:r>
            <a:endParaRPr lang="pt-BR" dirty="0"/>
          </a:p>
          <a:p>
            <a:endParaRPr lang="pt-BR" dirty="0"/>
          </a:p>
          <a:p>
            <a:endParaRPr lang="pt-BR" dirty="0"/>
          </a:p>
          <a:p>
            <a:r>
              <a:rPr lang="pt-BR" dirty="0" err="1"/>
              <a:t>NOSQL</a:t>
            </a:r>
            <a:r>
              <a:rPr lang="pt-BR" dirty="0"/>
              <a:t> – </a:t>
            </a:r>
            <a:r>
              <a:rPr lang="pt-BR" dirty="0" err="1"/>
              <a:t>Not</a:t>
            </a:r>
            <a:r>
              <a:rPr lang="pt-BR" dirty="0"/>
              <a:t> Only SQL</a:t>
            </a:r>
          </a:p>
        </p:txBody>
      </p:sp>
      <p:sp>
        <p:nvSpPr>
          <p:cNvPr id="3" name="Subtítulo 2">
            <a:extLst>
              <a:ext uri="{FF2B5EF4-FFF2-40B4-BE49-F238E27FC236}">
                <a16:creationId xmlns:a16="http://schemas.microsoft.com/office/drawing/2014/main" id="{25F5B7F5-8F46-D7B6-D84B-83EA3FED6768}"/>
              </a:ext>
            </a:extLst>
          </p:cNvPr>
          <p:cNvSpPr>
            <a:spLocks noGrp="1"/>
          </p:cNvSpPr>
          <p:nvPr>
            <p:ph type="subTitle" idx="2"/>
          </p:nvPr>
        </p:nvSpPr>
        <p:spPr/>
        <p:txBody>
          <a:bodyPr/>
          <a:lstStyle/>
          <a:p>
            <a:r>
              <a:rPr lang="pt-BR" dirty="0" err="1"/>
              <a:t>Estutura</a:t>
            </a:r>
            <a:r>
              <a:rPr lang="pt-BR" dirty="0"/>
              <a:t> de dados</a:t>
            </a:r>
          </a:p>
        </p:txBody>
      </p:sp>
      <p:pic>
        <p:nvPicPr>
          <p:cNvPr id="1026" name="Picture 2" descr="NoSQL and Couchbase - BuSI">
            <a:extLst>
              <a:ext uri="{FF2B5EF4-FFF2-40B4-BE49-F238E27FC236}">
                <a16:creationId xmlns:a16="http://schemas.microsoft.com/office/drawing/2014/main" id="{B1992262-463A-AE11-88C3-A808C5BFFC05}"/>
              </a:ext>
            </a:extLst>
          </p:cNvPr>
          <p:cNvPicPr>
            <a:picLocks noChangeAspect="1" noChangeArrowheads="1"/>
          </p:cNvPicPr>
          <p:nvPr/>
        </p:nvPicPr>
        <p:blipFill>
          <a:blip r:embed="rId2">
            <a:clrChange>
              <a:clrFrom>
                <a:srgbClr val="F0F0F0"/>
              </a:clrFrom>
              <a:clrTo>
                <a:srgbClr val="F0F0F0">
                  <a:alpha val="0"/>
                </a:srgbClr>
              </a:clrTo>
            </a:clrChange>
            <a:extLst>
              <a:ext uri="{28A0092B-C50C-407E-A947-70E740481C1C}">
                <a14:useLocalDpi xmlns:a14="http://schemas.microsoft.com/office/drawing/2010/main" val="0"/>
              </a:ext>
            </a:extLst>
          </a:blip>
          <a:srcRect/>
          <a:stretch>
            <a:fillRect/>
          </a:stretch>
        </p:blipFill>
        <p:spPr bwMode="auto">
          <a:xfrm>
            <a:off x="6502140" y="3253731"/>
            <a:ext cx="1080000" cy="96923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ED5A457D-B1B2-E155-3637-1D67FE8CB6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02140" y="2039425"/>
            <a:ext cx="1080000" cy="504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85348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ítulo 1">
            <a:extLst>
              <a:ext uri="{FF2B5EF4-FFF2-40B4-BE49-F238E27FC236}">
                <a16:creationId xmlns:a16="http://schemas.microsoft.com/office/drawing/2014/main" id="{CA124230-9557-F5A3-DD92-C3FB16F4BB11}"/>
              </a:ext>
            </a:extLst>
          </p:cNvPr>
          <p:cNvSpPr>
            <a:spLocks noGrp="1"/>
          </p:cNvSpPr>
          <p:nvPr>
            <p:ph type="subTitle" idx="1"/>
          </p:nvPr>
        </p:nvSpPr>
        <p:spPr>
          <a:xfrm>
            <a:off x="517725" y="1570225"/>
            <a:ext cx="11292000" cy="3878400"/>
          </a:xfrm>
        </p:spPr>
        <p:txBody>
          <a:bodyPr/>
          <a:lstStyle/>
          <a:p>
            <a:pPr marL="508000" indent="-457200">
              <a:buFontTx/>
              <a:buChar char="-"/>
            </a:pPr>
            <a:r>
              <a:rPr lang="pt-BR" dirty="0" err="1"/>
              <a:t>SGBD</a:t>
            </a:r>
            <a:endParaRPr lang="pt-BR" dirty="0"/>
          </a:p>
          <a:p>
            <a:pPr marL="508000" indent="-457200">
              <a:buFontTx/>
              <a:buChar char="-"/>
            </a:pPr>
            <a:r>
              <a:rPr lang="pt-BR" dirty="0"/>
              <a:t>TXT</a:t>
            </a:r>
          </a:p>
          <a:p>
            <a:pPr marL="508000" indent="-457200">
              <a:buFontTx/>
              <a:buChar char="-"/>
            </a:pPr>
            <a:r>
              <a:rPr lang="pt-BR" dirty="0"/>
              <a:t>XML</a:t>
            </a:r>
          </a:p>
          <a:p>
            <a:pPr marL="508000" indent="-457200">
              <a:buFontTx/>
              <a:buChar char="-"/>
            </a:pPr>
            <a:r>
              <a:rPr lang="pt-BR" dirty="0"/>
              <a:t>JSON</a:t>
            </a:r>
          </a:p>
          <a:p>
            <a:pPr marL="508000" indent="-457200">
              <a:buFontTx/>
              <a:buChar char="-"/>
            </a:pPr>
            <a:r>
              <a:rPr lang="pt-BR" dirty="0"/>
              <a:t>API</a:t>
            </a:r>
          </a:p>
          <a:p>
            <a:pPr marL="508000" indent="-457200">
              <a:buFontTx/>
              <a:buChar char="-"/>
            </a:pPr>
            <a:r>
              <a:rPr lang="pt-BR" dirty="0" err="1"/>
              <a:t>CSV</a:t>
            </a:r>
            <a:r>
              <a:rPr lang="pt-BR" dirty="0"/>
              <a:t>, </a:t>
            </a:r>
            <a:r>
              <a:rPr lang="pt-BR" dirty="0" err="1"/>
              <a:t>Excel,DEF</a:t>
            </a:r>
            <a:endParaRPr lang="pt-BR" dirty="0"/>
          </a:p>
          <a:p>
            <a:pPr marL="508000" indent="-457200">
              <a:buFontTx/>
              <a:buChar char="-"/>
            </a:pPr>
            <a:r>
              <a:rPr lang="pt-BR" dirty="0"/>
              <a:t>Data Warehouse</a:t>
            </a:r>
          </a:p>
          <a:p>
            <a:pPr marL="508000" indent="-457200">
              <a:buFontTx/>
              <a:buChar char="-"/>
            </a:pPr>
            <a:r>
              <a:rPr lang="pt-BR" dirty="0"/>
              <a:t>Coletores</a:t>
            </a:r>
          </a:p>
          <a:p>
            <a:pPr marL="508000" indent="-457200">
              <a:buFontTx/>
              <a:buChar char="-"/>
            </a:pPr>
            <a:endParaRPr lang="pt-BR" dirty="0"/>
          </a:p>
        </p:txBody>
      </p:sp>
      <p:sp>
        <p:nvSpPr>
          <p:cNvPr id="3" name="Subtítulo 2">
            <a:extLst>
              <a:ext uri="{FF2B5EF4-FFF2-40B4-BE49-F238E27FC236}">
                <a16:creationId xmlns:a16="http://schemas.microsoft.com/office/drawing/2014/main" id="{E01FEB95-972C-626C-9DA7-8AD83D16CB24}"/>
              </a:ext>
            </a:extLst>
          </p:cNvPr>
          <p:cNvSpPr>
            <a:spLocks noGrp="1"/>
          </p:cNvSpPr>
          <p:nvPr>
            <p:ph type="subTitle" idx="2"/>
          </p:nvPr>
        </p:nvSpPr>
        <p:spPr/>
        <p:txBody>
          <a:bodyPr/>
          <a:lstStyle/>
          <a:p>
            <a:r>
              <a:rPr lang="pt-BR" dirty="0"/>
              <a:t>Tipos de Estruturas Armazenadas</a:t>
            </a:r>
          </a:p>
        </p:txBody>
      </p:sp>
    </p:spTree>
    <p:extLst>
      <p:ext uri="{BB962C8B-B14F-4D97-AF65-F5344CB8AC3E}">
        <p14:creationId xmlns:p14="http://schemas.microsoft.com/office/powerpoint/2010/main" val="19626383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ítulo 1">
            <a:extLst>
              <a:ext uri="{FF2B5EF4-FFF2-40B4-BE49-F238E27FC236}">
                <a16:creationId xmlns:a16="http://schemas.microsoft.com/office/drawing/2014/main" id="{A5E6F56E-25E8-482A-886E-9F2C1E042C0F}"/>
              </a:ext>
            </a:extLst>
          </p:cNvPr>
          <p:cNvSpPr>
            <a:spLocks noGrp="1"/>
          </p:cNvSpPr>
          <p:nvPr>
            <p:ph type="subTitle" idx="1"/>
          </p:nvPr>
        </p:nvSpPr>
        <p:spPr/>
        <p:txBody>
          <a:bodyPr/>
          <a:lstStyle/>
          <a:p>
            <a:pPr marL="0" algn="just">
              <a:lnSpc>
                <a:spcPct val="150000"/>
              </a:lnSpc>
              <a:spcBef>
                <a:spcPts val="0"/>
              </a:spcBef>
            </a:pPr>
            <a:r>
              <a:rPr lang="pt-BR" dirty="0"/>
              <a:t>Essa etapa envolve a comunicação inicial com sistemas internos da empresa, como os chamados </a:t>
            </a:r>
            <a:r>
              <a:rPr lang="pt-BR" dirty="0" err="1"/>
              <a:t>OLTP</a:t>
            </a:r>
            <a:r>
              <a:rPr lang="pt-BR" dirty="0"/>
              <a:t> (online </a:t>
            </a:r>
            <a:r>
              <a:rPr lang="pt-BR" dirty="0" err="1"/>
              <a:t>transaction</a:t>
            </a:r>
            <a:r>
              <a:rPr lang="pt-BR" dirty="0"/>
              <a:t> </a:t>
            </a:r>
            <a:r>
              <a:rPr lang="pt-BR" dirty="0" err="1"/>
              <a:t>processing</a:t>
            </a:r>
            <a:r>
              <a:rPr lang="pt-BR" dirty="0"/>
              <a:t>). Podem ser aplicações transacionais que registram as operações, por exemplo. Então, os dados iniciais são ajustados, unificados e aguardam a próxima fase na </a:t>
            </a:r>
            <a:r>
              <a:rPr lang="pt-BR" dirty="0" err="1"/>
              <a:t>staging</a:t>
            </a:r>
            <a:r>
              <a:rPr lang="pt-BR" dirty="0"/>
              <a:t> </a:t>
            </a:r>
            <a:r>
              <a:rPr lang="pt-BR" dirty="0" err="1"/>
              <a:t>area</a:t>
            </a:r>
            <a:r>
              <a:rPr lang="pt-BR" dirty="0"/>
              <a:t>, um espaço de espera.</a:t>
            </a:r>
          </a:p>
        </p:txBody>
      </p:sp>
      <p:sp>
        <p:nvSpPr>
          <p:cNvPr id="3" name="Subtítulo 2">
            <a:extLst>
              <a:ext uri="{FF2B5EF4-FFF2-40B4-BE49-F238E27FC236}">
                <a16:creationId xmlns:a16="http://schemas.microsoft.com/office/drawing/2014/main" id="{4F9A2AC3-F822-40A4-BD89-D63D28963D66}"/>
              </a:ext>
            </a:extLst>
          </p:cNvPr>
          <p:cNvSpPr>
            <a:spLocks noGrp="1"/>
          </p:cNvSpPr>
          <p:nvPr>
            <p:ph type="subTitle" idx="2"/>
          </p:nvPr>
        </p:nvSpPr>
        <p:spPr/>
        <p:txBody>
          <a:bodyPr/>
          <a:lstStyle/>
          <a:p>
            <a:r>
              <a:rPr lang="en-US" dirty="0" err="1"/>
              <a:t>Extração</a:t>
            </a:r>
            <a:endParaRPr lang="pt-BR" dirty="0"/>
          </a:p>
        </p:txBody>
      </p:sp>
    </p:spTree>
    <p:extLst>
      <p:ext uri="{BB962C8B-B14F-4D97-AF65-F5344CB8AC3E}">
        <p14:creationId xmlns:p14="http://schemas.microsoft.com/office/powerpoint/2010/main" val="8250690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ítulo 1">
            <a:extLst>
              <a:ext uri="{FF2B5EF4-FFF2-40B4-BE49-F238E27FC236}">
                <a16:creationId xmlns:a16="http://schemas.microsoft.com/office/drawing/2014/main" id="{E7F48E25-925F-E5B0-8200-75E975FED11E}"/>
              </a:ext>
            </a:extLst>
          </p:cNvPr>
          <p:cNvSpPr>
            <a:spLocks noGrp="1"/>
          </p:cNvSpPr>
          <p:nvPr>
            <p:ph type="subTitle" idx="1"/>
          </p:nvPr>
        </p:nvSpPr>
        <p:spPr>
          <a:xfrm>
            <a:off x="517725" y="1489800"/>
            <a:ext cx="11292000" cy="3878400"/>
          </a:xfrm>
        </p:spPr>
        <p:txBody>
          <a:bodyPr/>
          <a:lstStyle/>
          <a:p>
            <a:r>
              <a:rPr lang="pt-PT" dirty="0">
                <a:effectLst/>
                <a:latin typeface="Segoe UI Web (West European)"/>
              </a:rPr>
              <a:t>Durante a extração de dados, os dados brutos são copiados ou exportados dos locais de origem para uma área de preparo. As equipes de gerenciamento de dados podem extrair dados de uma variedade de fontes de dados, que podem ser estruturadas ou não estruturadas. Essas fontes incluem, mas não estão limitadas a:</a:t>
            </a:r>
          </a:p>
          <a:p>
            <a:pPr marL="508000" indent="-457200">
              <a:buFont typeface="Arial" panose="020B0604020202020204" pitchFamily="34" charset="0"/>
              <a:buChar char="•"/>
            </a:pPr>
            <a:r>
              <a:rPr lang="en-US" sz="1800" dirty="0" err="1"/>
              <a:t>Servidores</a:t>
            </a:r>
            <a:r>
              <a:rPr lang="en-US" sz="1800" dirty="0"/>
              <a:t> SQL </a:t>
            </a:r>
            <a:r>
              <a:rPr lang="en-US" sz="1800" dirty="0" err="1"/>
              <a:t>ou</a:t>
            </a:r>
            <a:r>
              <a:rPr lang="en-US" sz="1800" dirty="0"/>
              <a:t> NoSQL</a:t>
            </a:r>
          </a:p>
          <a:p>
            <a:pPr marL="508000" indent="-457200">
              <a:buFont typeface="Arial" panose="020B0604020202020204" pitchFamily="34" charset="0"/>
              <a:buChar char="•"/>
            </a:pPr>
            <a:r>
              <a:rPr lang="en-US" sz="1800" dirty="0" err="1"/>
              <a:t>Sistemas</a:t>
            </a:r>
            <a:r>
              <a:rPr lang="en-US" sz="1800" dirty="0"/>
              <a:t> CRM e/</a:t>
            </a:r>
            <a:r>
              <a:rPr lang="en-US" sz="1800" dirty="0" err="1"/>
              <a:t>ou</a:t>
            </a:r>
            <a:r>
              <a:rPr lang="en-US" sz="1800" dirty="0"/>
              <a:t> ERP</a:t>
            </a:r>
          </a:p>
          <a:p>
            <a:pPr marL="508000" indent="-457200">
              <a:buFont typeface="Arial" panose="020B0604020202020204" pitchFamily="34" charset="0"/>
              <a:buChar char="•"/>
            </a:pPr>
            <a:r>
              <a:rPr lang="en-US" sz="1800" dirty="0" err="1"/>
              <a:t>Arquivos</a:t>
            </a:r>
            <a:r>
              <a:rPr lang="en-US" sz="1800" dirty="0"/>
              <a:t> </a:t>
            </a:r>
            <a:r>
              <a:rPr lang="en-US" sz="1800" dirty="0" err="1"/>
              <a:t>físicos</a:t>
            </a:r>
            <a:endParaRPr lang="en-US" sz="1800" dirty="0"/>
          </a:p>
          <a:p>
            <a:pPr marL="508000" indent="-457200">
              <a:buFont typeface="Arial" panose="020B0604020202020204" pitchFamily="34" charset="0"/>
              <a:buChar char="•"/>
            </a:pPr>
            <a:r>
              <a:rPr lang="en-US" sz="1800" dirty="0"/>
              <a:t>Email</a:t>
            </a:r>
          </a:p>
          <a:p>
            <a:pPr marL="508000" indent="-457200">
              <a:buFont typeface="Arial" panose="020B0604020202020204" pitchFamily="34" charset="0"/>
              <a:buChar char="•"/>
            </a:pPr>
            <a:r>
              <a:rPr lang="en-US" sz="1800" dirty="0" err="1"/>
              <a:t>Página</a:t>
            </a:r>
            <a:r>
              <a:rPr lang="en-US" sz="1800" dirty="0"/>
              <a:t> web</a:t>
            </a:r>
            <a:endParaRPr lang="pt-BR" sz="1800" dirty="0"/>
          </a:p>
        </p:txBody>
      </p:sp>
      <p:sp>
        <p:nvSpPr>
          <p:cNvPr id="3" name="Subtítulo 2">
            <a:extLst>
              <a:ext uri="{FF2B5EF4-FFF2-40B4-BE49-F238E27FC236}">
                <a16:creationId xmlns:a16="http://schemas.microsoft.com/office/drawing/2014/main" id="{95E60824-74F3-D512-8EB7-137B2BD92147}"/>
              </a:ext>
            </a:extLst>
          </p:cNvPr>
          <p:cNvSpPr>
            <a:spLocks noGrp="1"/>
          </p:cNvSpPr>
          <p:nvPr>
            <p:ph type="subTitle" idx="2"/>
          </p:nvPr>
        </p:nvSpPr>
        <p:spPr/>
        <p:txBody>
          <a:bodyPr/>
          <a:lstStyle/>
          <a:p>
            <a:r>
              <a:rPr lang="pt-BR" dirty="0"/>
              <a:t>Extração</a:t>
            </a:r>
          </a:p>
        </p:txBody>
      </p:sp>
    </p:spTree>
    <p:extLst>
      <p:ext uri="{BB962C8B-B14F-4D97-AF65-F5344CB8AC3E}">
        <p14:creationId xmlns:p14="http://schemas.microsoft.com/office/powerpoint/2010/main" val="33164505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ítulo 1">
            <a:extLst>
              <a:ext uri="{FF2B5EF4-FFF2-40B4-BE49-F238E27FC236}">
                <a16:creationId xmlns:a16="http://schemas.microsoft.com/office/drawing/2014/main" id="{30234B3E-64E3-17AB-E90E-21A69F9DE4D0}"/>
              </a:ext>
            </a:extLst>
          </p:cNvPr>
          <p:cNvSpPr>
            <a:spLocks noGrp="1"/>
          </p:cNvSpPr>
          <p:nvPr>
            <p:ph type="subTitle" idx="1"/>
          </p:nvPr>
        </p:nvSpPr>
        <p:spPr/>
        <p:txBody>
          <a:bodyPr/>
          <a:lstStyle/>
          <a:p>
            <a:r>
              <a:rPr lang="pt-BR" dirty="0"/>
              <a:t>Em seguida, temos a transformação. Nesse momento, os dados são processados e limpos para evitar quaisquer inconsistências neles. Elementos faltantes, dados em diferentes escalas, bem como quaisquer outros tipos de ruídos são tratados. É importante destacar que essa fase também enfatiza agrupamento dos dados de acordo com características similares e a definição de um certo tipo de esquema (sistema para organizar os dados).</a:t>
            </a:r>
          </a:p>
        </p:txBody>
      </p:sp>
      <p:sp>
        <p:nvSpPr>
          <p:cNvPr id="3" name="Subtítulo 2">
            <a:extLst>
              <a:ext uri="{FF2B5EF4-FFF2-40B4-BE49-F238E27FC236}">
                <a16:creationId xmlns:a16="http://schemas.microsoft.com/office/drawing/2014/main" id="{8CFC247B-84CB-2E49-C255-1F4D9E5EDFB0}"/>
              </a:ext>
            </a:extLst>
          </p:cNvPr>
          <p:cNvSpPr>
            <a:spLocks noGrp="1"/>
          </p:cNvSpPr>
          <p:nvPr>
            <p:ph type="subTitle" idx="2"/>
          </p:nvPr>
        </p:nvSpPr>
        <p:spPr/>
        <p:txBody>
          <a:bodyPr/>
          <a:lstStyle/>
          <a:p>
            <a:r>
              <a:rPr lang="pt-BR" dirty="0"/>
              <a:t>Transformação</a:t>
            </a:r>
          </a:p>
        </p:txBody>
      </p:sp>
    </p:spTree>
    <p:extLst>
      <p:ext uri="{BB962C8B-B14F-4D97-AF65-F5344CB8AC3E}">
        <p14:creationId xmlns:p14="http://schemas.microsoft.com/office/powerpoint/2010/main" val="3828585460"/>
      </p:ext>
    </p:extLst>
  </p:cSld>
  <p:clrMapOvr>
    <a:masterClrMapping/>
  </p:clrMapOvr>
</p:sld>
</file>

<file path=ppt/theme/theme1.xml><?xml version="1.0" encoding="utf-8"?>
<a:theme xmlns:a="http://schemas.openxmlformats.org/drawingml/2006/main" name="Tema do MBA 2021-2022">
  <a:themeElements>
    <a:clrScheme name="Office 2007-2010">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o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496</TotalTime>
  <Words>1361</Words>
  <Application>Microsoft Office PowerPoint</Application>
  <PresentationFormat>Widescreen</PresentationFormat>
  <Paragraphs>587</Paragraphs>
  <Slides>35</Slides>
  <Notes>5</Notes>
  <HiddenSlides>0</HiddenSlides>
  <MMClips>0</MMClips>
  <ScaleCrop>false</ScaleCrop>
  <HeadingPairs>
    <vt:vector size="6" baseType="variant">
      <vt:variant>
        <vt:lpstr>Fontes usadas</vt:lpstr>
      </vt:variant>
      <vt:variant>
        <vt:i4>6</vt:i4>
      </vt:variant>
      <vt:variant>
        <vt:lpstr>Tema</vt:lpstr>
      </vt:variant>
      <vt:variant>
        <vt:i4>1</vt:i4>
      </vt:variant>
      <vt:variant>
        <vt:lpstr>Títulos de slides</vt:lpstr>
      </vt:variant>
      <vt:variant>
        <vt:i4>35</vt:i4>
      </vt:variant>
    </vt:vector>
  </HeadingPairs>
  <TitlesOfParts>
    <vt:vector size="42" baseType="lpstr">
      <vt:lpstr>Arial</vt:lpstr>
      <vt:lpstr>Roboto Black</vt:lpstr>
      <vt:lpstr>Calibri</vt:lpstr>
      <vt:lpstr>Roboto</vt:lpstr>
      <vt:lpstr>Pacifico</vt:lpstr>
      <vt:lpstr>Segoe UI Web (West European)</vt:lpstr>
      <vt:lpstr>Tema do MBA 2021-2022</vt:lpstr>
      <vt:lpstr>Métodos e Recursos Computacionais</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Obrigado!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Métodos e Recursos Computacionais - R</dc:title>
  <dc:creator>Tiago Rodrigues de Matos</dc:creator>
  <cp:lastModifiedBy>Tiago Rodrigues de Matos</cp:lastModifiedBy>
  <cp:revision>1</cp:revision>
  <dcterms:modified xsi:type="dcterms:W3CDTF">2023-03-08T00:28:04Z</dcterms:modified>
</cp:coreProperties>
</file>